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82" r:id="rId5"/>
    <p:sldId id="258" r:id="rId6"/>
    <p:sldId id="6116" r:id="rId7"/>
    <p:sldId id="6119" r:id="rId8"/>
    <p:sldId id="625" r:id="rId9"/>
    <p:sldId id="1851" r:id="rId10"/>
    <p:sldId id="6120" r:id="rId11"/>
    <p:sldId id="305" r:id="rId12"/>
    <p:sldId id="273" r:id="rId13"/>
    <p:sldId id="367" r:id="rId14"/>
    <p:sldId id="6121" r:id="rId15"/>
    <p:sldId id="1852" r:id="rId16"/>
    <p:sldId id="6122" r:id="rId17"/>
    <p:sldId id="549" r:id="rId18"/>
    <p:sldId id="574" r:id="rId19"/>
  </p:sldIdLst>
  <p:sldSz cx="12192000" cy="6858000"/>
  <p:notesSz cx="20104100" cy="11309350"/>
  <p:defaultTextStyle>
    <a:defPPr>
      <a:defRPr lang="en-US"/>
    </a:defPPr>
    <a:lvl1pPr marL="0" algn="l" defTabSz="554440" rtl="0" eaLnBrk="1" latinLnBrk="0" hangingPunct="1">
      <a:defRPr sz="1092" kern="1200">
        <a:solidFill>
          <a:schemeClr val="tx1"/>
        </a:solidFill>
        <a:latin typeface="+mn-lt"/>
        <a:ea typeface="+mn-ea"/>
        <a:cs typeface="+mn-cs"/>
      </a:defRPr>
    </a:lvl1pPr>
    <a:lvl2pPr marL="277220" algn="l" defTabSz="554440" rtl="0" eaLnBrk="1" latinLnBrk="0" hangingPunct="1">
      <a:defRPr sz="1092" kern="1200">
        <a:solidFill>
          <a:schemeClr val="tx1"/>
        </a:solidFill>
        <a:latin typeface="+mn-lt"/>
        <a:ea typeface="+mn-ea"/>
        <a:cs typeface="+mn-cs"/>
      </a:defRPr>
    </a:lvl2pPr>
    <a:lvl3pPr marL="554440" algn="l" defTabSz="554440" rtl="0" eaLnBrk="1" latinLnBrk="0" hangingPunct="1">
      <a:defRPr sz="1092" kern="1200">
        <a:solidFill>
          <a:schemeClr val="tx1"/>
        </a:solidFill>
        <a:latin typeface="+mn-lt"/>
        <a:ea typeface="+mn-ea"/>
        <a:cs typeface="+mn-cs"/>
      </a:defRPr>
    </a:lvl3pPr>
    <a:lvl4pPr marL="831661" algn="l" defTabSz="554440" rtl="0" eaLnBrk="1" latinLnBrk="0" hangingPunct="1">
      <a:defRPr sz="1092" kern="1200">
        <a:solidFill>
          <a:schemeClr val="tx1"/>
        </a:solidFill>
        <a:latin typeface="+mn-lt"/>
        <a:ea typeface="+mn-ea"/>
        <a:cs typeface="+mn-cs"/>
      </a:defRPr>
    </a:lvl4pPr>
    <a:lvl5pPr marL="1108882" algn="l" defTabSz="554440" rtl="0" eaLnBrk="1" latinLnBrk="0" hangingPunct="1">
      <a:defRPr sz="1092" kern="1200">
        <a:solidFill>
          <a:schemeClr val="tx1"/>
        </a:solidFill>
        <a:latin typeface="+mn-lt"/>
        <a:ea typeface="+mn-ea"/>
        <a:cs typeface="+mn-cs"/>
      </a:defRPr>
    </a:lvl5pPr>
    <a:lvl6pPr marL="1386102" algn="l" defTabSz="554440" rtl="0" eaLnBrk="1" latinLnBrk="0" hangingPunct="1">
      <a:defRPr sz="1092" kern="1200">
        <a:solidFill>
          <a:schemeClr val="tx1"/>
        </a:solidFill>
        <a:latin typeface="+mn-lt"/>
        <a:ea typeface="+mn-ea"/>
        <a:cs typeface="+mn-cs"/>
      </a:defRPr>
    </a:lvl6pPr>
    <a:lvl7pPr marL="1663322" algn="l" defTabSz="554440" rtl="0" eaLnBrk="1" latinLnBrk="0" hangingPunct="1">
      <a:defRPr sz="1092" kern="1200">
        <a:solidFill>
          <a:schemeClr val="tx1"/>
        </a:solidFill>
        <a:latin typeface="+mn-lt"/>
        <a:ea typeface="+mn-ea"/>
        <a:cs typeface="+mn-cs"/>
      </a:defRPr>
    </a:lvl7pPr>
    <a:lvl8pPr marL="1940543" algn="l" defTabSz="554440" rtl="0" eaLnBrk="1" latinLnBrk="0" hangingPunct="1">
      <a:defRPr sz="1092" kern="1200">
        <a:solidFill>
          <a:schemeClr val="tx1"/>
        </a:solidFill>
        <a:latin typeface="+mn-lt"/>
        <a:ea typeface="+mn-ea"/>
        <a:cs typeface="+mn-cs"/>
      </a:defRPr>
    </a:lvl8pPr>
    <a:lvl9pPr marL="2217763" algn="l" defTabSz="554440"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OWEN/EU MARKETING/Warrington" initials="AOM" lastIdx="1" clrIdx="0">
    <p:extLst>
      <p:ext uri="{19B8F6BF-5375-455C-9EA6-DF929625EA0E}">
        <p15:presenceInfo xmlns:p15="http://schemas.microsoft.com/office/powerpoint/2012/main" userId="S-1-5-21-1942359351-1778912171-1220202133-32823" providerId="AD"/>
      </p:ext>
    </p:extLst>
  </p:cmAuthor>
  <p:cmAuthor id="2" name="Roy Robinson/Sales, Marketing &amp; Alliance/EVESHAM" initials="RRM&amp;A" lastIdx="2" clrIdx="1">
    <p:extLst>
      <p:ext uri="{19B8F6BF-5375-455C-9EA6-DF929625EA0E}">
        <p15:presenceInfo xmlns:p15="http://schemas.microsoft.com/office/powerpoint/2012/main" userId="S::20010754@upl-ltd.com::53887d24-e7f4-4f0c-a3fb-7d6dc3ee1b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BFBFBF"/>
    <a:srgbClr val="1FBF42"/>
    <a:srgbClr val="FFBF00"/>
    <a:srgbClr val="FF8833"/>
    <a:srgbClr val="FF3377"/>
    <a:srgbClr val="000000"/>
    <a:srgbClr val="9629CC"/>
    <a:srgbClr val="3398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A44E83-88E5-4BCC-ACA3-320222642A48}" v="99" dt="2020-06-25T08:26:14.17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94"/>
  </p:normalViewPr>
  <p:slideViewPr>
    <p:cSldViewPr snapToGrid="0">
      <p:cViewPr varScale="1">
        <p:scale>
          <a:sx n="58" d="100"/>
          <a:sy n="58" d="100"/>
        </p:scale>
        <p:origin x="76" y="236"/>
      </p:cViewPr>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115" d="100"/>
          <a:sy n="115" d="100"/>
        </p:scale>
        <p:origin x="144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Robinson/Sales, Marketing &amp; Alliance/EVESHAM" userId="53887d24-e7f4-4f0c-a3fb-7d6dc3ee1b3a" providerId="ADAL" clId="{2EA44E83-88E5-4BCC-ACA3-320222642A48}"/>
    <pc:docChg chg="custSel addSld modSld">
      <pc:chgData name="Roy Robinson/Sales, Marketing &amp; Alliance/EVESHAM" userId="53887d24-e7f4-4f0c-a3fb-7d6dc3ee1b3a" providerId="ADAL" clId="{2EA44E83-88E5-4BCC-ACA3-320222642A48}" dt="2020-06-25T08:27:02.814" v="561" actId="113"/>
      <pc:docMkLst>
        <pc:docMk/>
      </pc:docMkLst>
      <pc:sldChg chg="modSp mod">
        <pc:chgData name="Roy Robinson/Sales, Marketing &amp; Alliance/EVESHAM" userId="53887d24-e7f4-4f0c-a3fb-7d6dc3ee1b3a" providerId="ADAL" clId="{2EA44E83-88E5-4BCC-ACA3-320222642A48}" dt="2020-06-25T02:33:13.119" v="134" actId="20577"/>
        <pc:sldMkLst>
          <pc:docMk/>
          <pc:sldMk cId="3386551554" sldId="282"/>
        </pc:sldMkLst>
        <pc:spChg chg="mod">
          <ac:chgData name="Roy Robinson/Sales, Marketing &amp; Alliance/EVESHAM" userId="53887d24-e7f4-4f0c-a3fb-7d6dc3ee1b3a" providerId="ADAL" clId="{2EA44E83-88E5-4BCC-ACA3-320222642A48}" dt="2020-06-25T02:33:13.119" v="134" actId="20577"/>
          <ac:spMkLst>
            <pc:docMk/>
            <pc:sldMk cId="3386551554" sldId="282"/>
            <ac:spMk id="3" creationId="{3EA506FB-F7A1-504A-98D5-98FE2DB68D2E}"/>
          </ac:spMkLst>
        </pc:spChg>
      </pc:sldChg>
      <pc:sldChg chg="delSp mod">
        <pc:chgData name="Roy Robinson/Sales, Marketing &amp; Alliance/EVESHAM" userId="53887d24-e7f4-4f0c-a3fb-7d6dc3ee1b3a" providerId="ADAL" clId="{2EA44E83-88E5-4BCC-ACA3-320222642A48}" dt="2020-06-25T08:21:34.501" v="424" actId="478"/>
        <pc:sldMkLst>
          <pc:docMk/>
          <pc:sldMk cId="3270128894" sldId="305"/>
        </pc:sldMkLst>
        <pc:spChg chg="del">
          <ac:chgData name="Roy Robinson/Sales, Marketing &amp; Alliance/EVESHAM" userId="53887d24-e7f4-4f0c-a3fb-7d6dc3ee1b3a" providerId="ADAL" clId="{2EA44E83-88E5-4BCC-ACA3-320222642A48}" dt="2020-06-25T08:21:34.501" v="424" actId="478"/>
          <ac:spMkLst>
            <pc:docMk/>
            <pc:sldMk cId="3270128894" sldId="305"/>
            <ac:spMk id="2" creationId="{EED06EC0-9F0F-1C4A-9FFD-08387AD74F4E}"/>
          </ac:spMkLst>
        </pc:spChg>
      </pc:sldChg>
      <pc:sldChg chg="modSp mod">
        <pc:chgData name="Roy Robinson/Sales, Marketing &amp; Alliance/EVESHAM" userId="53887d24-e7f4-4f0c-a3fb-7d6dc3ee1b3a" providerId="ADAL" clId="{2EA44E83-88E5-4BCC-ACA3-320222642A48}" dt="2020-06-25T08:24:53.301" v="556" actId="20577"/>
        <pc:sldMkLst>
          <pc:docMk/>
          <pc:sldMk cId="856540086" sldId="367"/>
        </pc:sldMkLst>
        <pc:spChg chg="mod">
          <ac:chgData name="Roy Robinson/Sales, Marketing &amp; Alliance/EVESHAM" userId="53887d24-e7f4-4f0c-a3fb-7d6dc3ee1b3a" providerId="ADAL" clId="{2EA44E83-88E5-4BCC-ACA3-320222642A48}" dt="2020-06-25T08:24:53.301" v="556" actId="20577"/>
          <ac:spMkLst>
            <pc:docMk/>
            <pc:sldMk cId="856540086" sldId="367"/>
            <ac:spMk id="18" creationId="{8F61D5BB-44BB-43C5-A433-18647B6FFF27}"/>
          </ac:spMkLst>
        </pc:spChg>
      </pc:sldChg>
      <pc:sldChg chg="modSp mod">
        <pc:chgData name="Roy Robinson/Sales, Marketing &amp; Alliance/EVESHAM" userId="53887d24-e7f4-4f0c-a3fb-7d6dc3ee1b3a" providerId="ADAL" clId="{2EA44E83-88E5-4BCC-ACA3-320222642A48}" dt="2020-06-25T02:32:26.038" v="85" actId="20577"/>
        <pc:sldMkLst>
          <pc:docMk/>
          <pc:sldMk cId="3831097698" sldId="549"/>
        </pc:sldMkLst>
        <pc:spChg chg="mod">
          <ac:chgData name="Roy Robinson/Sales, Marketing &amp; Alliance/EVESHAM" userId="53887d24-e7f4-4f0c-a3fb-7d6dc3ee1b3a" providerId="ADAL" clId="{2EA44E83-88E5-4BCC-ACA3-320222642A48}" dt="2020-06-25T02:32:00.759" v="82" actId="20577"/>
          <ac:spMkLst>
            <pc:docMk/>
            <pc:sldMk cId="3831097698" sldId="549"/>
            <ac:spMk id="59" creationId="{00000000-0000-0000-0000-000000000000}"/>
          </ac:spMkLst>
        </pc:spChg>
        <pc:spChg chg="mod">
          <ac:chgData name="Roy Robinson/Sales, Marketing &amp; Alliance/EVESHAM" userId="53887d24-e7f4-4f0c-a3fb-7d6dc3ee1b3a" providerId="ADAL" clId="{2EA44E83-88E5-4BCC-ACA3-320222642A48}" dt="2020-06-25T02:32:26.038" v="85" actId="20577"/>
          <ac:spMkLst>
            <pc:docMk/>
            <pc:sldMk cId="3831097698" sldId="549"/>
            <ac:spMk id="60" creationId="{6D4208AA-6914-4A17-AAD5-F459AA6C19D7}"/>
          </ac:spMkLst>
        </pc:spChg>
      </pc:sldChg>
      <pc:sldChg chg="addSp delSp modSp add mod addCm delCm">
        <pc:chgData name="Roy Robinson/Sales, Marketing &amp; Alliance/EVESHAM" userId="53887d24-e7f4-4f0c-a3fb-7d6dc3ee1b3a" providerId="ADAL" clId="{2EA44E83-88E5-4BCC-ACA3-320222642A48}" dt="2020-06-25T08:27:02.814" v="561" actId="113"/>
        <pc:sldMkLst>
          <pc:docMk/>
          <pc:sldMk cId="2951020874" sldId="574"/>
        </pc:sldMkLst>
        <pc:spChg chg="del">
          <ac:chgData name="Roy Robinson/Sales, Marketing &amp; Alliance/EVESHAM" userId="53887d24-e7f4-4f0c-a3fb-7d6dc3ee1b3a" providerId="ADAL" clId="{2EA44E83-88E5-4BCC-ACA3-320222642A48}" dt="2020-06-25T07:41:47.608" v="138" actId="478"/>
          <ac:spMkLst>
            <pc:docMk/>
            <pc:sldMk cId="2951020874" sldId="574"/>
            <ac:spMk id="2" creationId="{EA26F5CB-0153-5840-8241-965733A83217}"/>
          </ac:spMkLst>
        </pc:spChg>
        <pc:spChg chg="del">
          <ac:chgData name="Roy Robinson/Sales, Marketing &amp; Alliance/EVESHAM" userId="53887d24-e7f4-4f0c-a3fb-7d6dc3ee1b3a" providerId="ADAL" clId="{2EA44E83-88E5-4BCC-ACA3-320222642A48}" dt="2020-06-25T07:41:42.109" v="136" actId="478"/>
          <ac:spMkLst>
            <pc:docMk/>
            <pc:sldMk cId="2951020874" sldId="574"/>
            <ac:spMk id="3" creationId="{3EA506FB-F7A1-504A-98D5-98FE2DB68D2E}"/>
          </ac:spMkLst>
        </pc:spChg>
        <pc:spChg chg="add del mod">
          <ac:chgData name="Roy Robinson/Sales, Marketing &amp; Alliance/EVESHAM" userId="53887d24-e7f4-4f0c-a3fb-7d6dc3ee1b3a" providerId="ADAL" clId="{2EA44E83-88E5-4BCC-ACA3-320222642A48}" dt="2020-06-25T07:41:45.103" v="137" actId="478"/>
          <ac:spMkLst>
            <pc:docMk/>
            <pc:sldMk cId="2951020874" sldId="574"/>
            <ac:spMk id="5" creationId="{C88AC575-E82E-4D05-BD2E-BACA54C74BAB}"/>
          </ac:spMkLst>
        </pc:spChg>
        <pc:spChg chg="add del mod">
          <ac:chgData name="Roy Robinson/Sales, Marketing &amp; Alliance/EVESHAM" userId="53887d24-e7f4-4f0c-a3fb-7d6dc3ee1b3a" providerId="ADAL" clId="{2EA44E83-88E5-4BCC-ACA3-320222642A48}" dt="2020-06-25T07:41:51.011" v="139" actId="478"/>
          <ac:spMkLst>
            <pc:docMk/>
            <pc:sldMk cId="2951020874" sldId="574"/>
            <ac:spMk id="7" creationId="{64094DF8-D269-4076-8C25-989E96BA888F}"/>
          </ac:spMkLst>
        </pc:spChg>
        <pc:spChg chg="add del mod">
          <ac:chgData name="Roy Robinson/Sales, Marketing &amp; Alliance/EVESHAM" userId="53887d24-e7f4-4f0c-a3fb-7d6dc3ee1b3a" providerId="ADAL" clId="{2EA44E83-88E5-4BCC-ACA3-320222642A48}" dt="2020-06-25T07:42:12.819" v="143"/>
          <ac:spMkLst>
            <pc:docMk/>
            <pc:sldMk cId="2951020874" sldId="574"/>
            <ac:spMk id="8" creationId="{9F95B0B2-0E25-4CD7-BE41-BBC0D559E2B9}"/>
          </ac:spMkLst>
        </pc:spChg>
        <pc:spChg chg="add mod">
          <ac:chgData name="Roy Robinson/Sales, Marketing &amp; Alliance/EVESHAM" userId="53887d24-e7f4-4f0c-a3fb-7d6dc3ee1b3a" providerId="ADAL" clId="{2EA44E83-88E5-4BCC-ACA3-320222642A48}" dt="2020-06-25T08:27:02.814" v="561" actId="113"/>
          <ac:spMkLst>
            <pc:docMk/>
            <pc:sldMk cId="2951020874" sldId="574"/>
            <ac:spMk id="9" creationId="{58A920C7-4FDB-4A55-8425-1EED9A5146B8}"/>
          </ac:spMkLst>
        </pc:spChg>
        <pc:picChg chg="add mod modCrop">
          <ac:chgData name="Roy Robinson/Sales, Marketing &amp; Alliance/EVESHAM" userId="53887d24-e7f4-4f0c-a3fb-7d6dc3ee1b3a" providerId="ADAL" clId="{2EA44E83-88E5-4BCC-ACA3-320222642A48}" dt="2020-06-25T07:47:28.396" v="240" actId="1038"/>
          <ac:picMkLst>
            <pc:docMk/>
            <pc:sldMk cId="2951020874" sldId="574"/>
            <ac:picMk id="10" creationId="{A5E07BB7-93AE-429C-86B0-C013D3025293}"/>
          </ac:picMkLst>
        </pc:picChg>
      </pc:sldChg>
      <pc:sldChg chg="addSp modSp mod">
        <pc:chgData name="Roy Robinson/Sales, Marketing &amp; Alliance/EVESHAM" userId="53887d24-e7f4-4f0c-a3fb-7d6dc3ee1b3a" providerId="ADAL" clId="{2EA44E83-88E5-4BCC-ACA3-320222642A48}" dt="2020-06-25T08:20:37.585" v="423" actId="1076"/>
        <pc:sldMkLst>
          <pc:docMk/>
          <pc:sldMk cId="887474706" sldId="1851"/>
        </pc:sldMkLst>
        <pc:spChg chg="mod">
          <ac:chgData name="Roy Robinson/Sales, Marketing &amp; Alliance/EVESHAM" userId="53887d24-e7f4-4f0c-a3fb-7d6dc3ee1b3a" providerId="ADAL" clId="{2EA44E83-88E5-4BCC-ACA3-320222642A48}" dt="2020-06-25T08:20:32.219" v="422" actId="1035"/>
          <ac:spMkLst>
            <pc:docMk/>
            <pc:sldMk cId="887474706" sldId="1851"/>
            <ac:spMk id="10" creationId="{EF9B2423-876E-4497-98FB-54147D7CFCBA}"/>
          </ac:spMkLst>
        </pc:spChg>
        <pc:picChg chg="add mod">
          <ac:chgData name="Roy Robinson/Sales, Marketing &amp; Alliance/EVESHAM" userId="53887d24-e7f4-4f0c-a3fb-7d6dc3ee1b3a" providerId="ADAL" clId="{2EA44E83-88E5-4BCC-ACA3-320222642A48}" dt="2020-06-25T08:20:37.585" v="423" actId="1076"/>
          <ac:picMkLst>
            <pc:docMk/>
            <pc:sldMk cId="887474706" sldId="1851"/>
            <ac:picMk id="11" creationId="{A557E303-8979-47C1-840E-1E0147A862EA}"/>
          </ac:picMkLst>
        </pc:picChg>
      </pc:sldChg>
      <pc:sldChg chg="addSp delSp modSp mod">
        <pc:chgData name="Roy Robinson/Sales, Marketing &amp; Alliance/EVESHAM" userId="53887d24-e7f4-4f0c-a3fb-7d6dc3ee1b3a" providerId="ADAL" clId="{2EA44E83-88E5-4BCC-ACA3-320222642A48}" dt="2020-06-25T08:10:38.795" v="383" actId="20577"/>
        <pc:sldMkLst>
          <pc:docMk/>
          <pc:sldMk cId="485275922" sldId="6119"/>
        </pc:sldMkLst>
        <pc:spChg chg="mod">
          <ac:chgData name="Roy Robinson/Sales, Marketing &amp; Alliance/EVESHAM" userId="53887d24-e7f4-4f0c-a3fb-7d6dc3ee1b3a" providerId="ADAL" clId="{2EA44E83-88E5-4BCC-ACA3-320222642A48}" dt="2020-06-25T08:10:38.795" v="383" actId="20577"/>
          <ac:spMkLst>
            <pc:docMk/>
            <pc:sldMk cId="485275922" sldId="6119"/>
            <ac:spMk id="5" creationId="{B1F5D797-7AD5-4E7D-A9A5-9A9E127423E4}"/>
          </ac:spMkLst>
        </pc:spChg>
        <pc:picChg chg="add mod modCrop">
          <ac:chgData name="Roy Robinson/Sales, Marketing &amp; Alliance/EVESHAM" userId="53887d24-e7f4-4f0c-a3fb-7d6dc3ee1b3a" providerId="ADAL" clId="{2EA44E83-88E5-4BCC-ACA3-320222642A48}" dt="2020-06-25T08:10:19.365" v="380" actId="1076"/>
          <ac:picMkLst>
            <pc:docMk/>
            <pc:sldMk cId="485275922" sldId="6119"/>
            <ac:picMk id="2" creationId="{97FA8529-A76E-4783-8571-EDB998D25FA3}"/>
          </ac:picMkLst>
        </pc:picChg>
        <pc:picChg chg="add del">
          <ac:chgData name="Roy Robinson/Sales, Marketing &amp; Alliance/EVESHAM" userId="53887d24-e7f4-4f0c-a3fb-7d6dc3ee1b3a" providerId="ADAL" clId="{2EA44E83-88E5-4BCC-ACA3-320222642A48}" dt="2020-06-25T08:06:32.742" v="339" actId="478"/>
          <ac:picMkLst>
            <pc:docMk/>
            <pc:sldMk cId="485275922" sldId="6119"/>
            <ac:picMk id="3" creationId="{34A0C769-256D-4C41-951D-F310812AE13C}"/>
          </ac:picMkLst>
        </pc:picChg>
        <pc:picChg chg="add mod modCrop">
          <ac:chgData name="Roy Robinson/Sales, Marketing &amp; Alliance/EVESHAM" userId="53887d24-e7f4-4f0c-a3fb-7d6dc3ee1b3a" providerId="ADAL" clId="{2EA44E83-88E5-4BCC-ACA3-320222642A48}" dt="2020-06-25T08:10:25.210" v="381" actId="1076"/>
          <ac:picMkLst>
            <pc:docMk/>
            <pc:sldMk cId="485275922" sldId="6119"/>
            <ac:picMk id="6" creationId="{D1FBC4D2-B488-4786-B9F2-98EFA0590759}"/>
          </ac:picMkLst>
        </pc:picChg>
      </pc:sldChg>
      <pc:sldChg chg="modSp add mod">
        <pc:chgData name="Roy Robinson/Sales, Marketing &amp; Alliance/EVESHAM" userId="53887d24-e7f4-4f0c-a3fb-7d6dc3ee1b3a" providerId="ADAL" clId="{2EA44E83-88E5-4BCC-ACA3-320222642A48}" dt="2020-06-25T02:31:06.111" v="52" actId="20577"/>
        <pc:sldMkLst>
          <pc:docMk/>
          <pc:sldMk cId="1645021766" sldId="6122"/>
        </pc:sldMkLst>
        <pc:spChg chg="mod">
          <ac:chgData name="Roy Robinson/Sales, Marketing &amp; Alliance/EVESHAM" userId="53887d24-e7f4-4f0c-a3fb-7d6dc3ee1b3a" providerId="ADAL" clId="{2EA44E83-88E5-4BCC-ACA3-320222642A48}" dt="2020-06-25T02:31:06.111" v="52" actId="20577"/>
          <ac:spMkLst>
            <pc:docMk/>
            <pc:sldMk cId="1645021766" sldId="6122"/>
            <ac:spMk id="7" creationId="{EBAC8982-DB4D-B948-B40C-3E1DFCBA903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0" i="0">
                <a:latin typeface="Noto Sans Regular"/>
              </a:defRPr>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0" i="0">
                <a:latin typeface="Noto Sans Regular"/>
              </a:defRPr>
            </a:lvl1pPr>
          </a:lstStyle>
          <a:p>
            <a:fld id="{D71D5518-0649-7543-AA00-2C6C96D127C5}" type="datetimeFigureOut">
              <a:rPr lang="en-US" smtClean="0"/>
              <a:pPr/>
              <a:t>6/25/2020</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0" i="0">
                <a:latin typeface="Noto Sans Regular"/>
              </a:defRPr>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0" i="0">
                <a:latin typeface="Noto Sans Regular"/>
              </a:defRPr>
            </a:lvl1pPr>
          </a:lstStyle>
          <a:p>
            <a:fld id="{5D90FC91-27F6-1141-8A6D-2B42AACA4BFF}" type="slidenum">
              <a:rPr lang="en-US" smtClean="0"/>
              <a:pPr/>
              <a:t>‹#›</a:t>
            </a:fld>
            <a:endParaRPr lang="en-US" dirty="0"/>
          </a:p>
        </p:txBody>
      </p:sp>
    </p:spTree>
    <p:extLst>
      <p:ext uri="{BB962C8B-B14F-4D97-AF65-F5344CB8AC3E}">
        <p14:creationId xmlns:p14="http://schemas.microsoft.com/office/powerpoint/2010/main" val="1520564554"/>
      </p:ext>
    </p:extLst>
  </p:cSld>
  <p:clrMap bg1="lt1" tx1="dk1" bg2="lt2" tx2="dk2" accent1="accent1" accent2="accent2" accent3="accent3" accent4="accent4" accent5="accent5" accent6="accent6" hlink="hlink" folHlink="folHlink"/>
  <p:notesStyle>
    <a:lvl1pPr marL="0" algn="l" defTabSz="554440" rtl="0" eaLnBrk="1" latinLnBrk="0" hangingPunct="1">
      <a:defRPr sz="728" b="0" i="0" kern="1200">
        <a:solidFill>
          <a:schemeClr val="tx1"/>
        </a:solidFill>
        <a:latin typeface="Noto Sans Regular"/>
        <a:ea typeface="+mn-ea"/>
        <a:cs typeface="+mn-cs"/>
      </a:defRPr>
    </a:lvl1pPr>
    <a:lvl2pPr marL="277220" algn="l" defTabSz="554440" rtl="0" eaLnBrk="1" latinLnBrk="0" hangingPunct="1">
      <a:defRPr sz="728" b="0" i="0" kern="1200">
        <a:solidFill>
          <a:schemeClr val="tx1"/>
        </a:solidFill>
        <a:latin typeface="Noto Sans Regular"/>
        <a:ea typeface="+mn-ea"/>
        <a:cs typeface="+mn-cs"/>
      </a:defRPr>
    </a:lvl2pPr>
    <a:lvl3pPr marL="554440" algn="l" defTabSz="554440" rtl="0" eaLnBrk="1" latinLnBrk="0" hangingPunct="1">
      <a:defRPr sz="728" b="0" i="0" kern="1200">
        <a:solidFill>
          <a:schemeClr val="tx1"/>
        </a:solidFill>
        <a:latin typeface="Noto Sans Regular"/>
        <a:ea typeface="+mn-ea"/>
        <a:cs typeface="+mn-cs"/>
      </a:defRPr>
    </a:lvl3pPr>
    <a:lvl4pPr marL="831661" algn="l" defTabSz="554440" rtl="0" eaLnBrk="1" latinLnBrk="0" hangingPunct="1">
      <a:defRPr sz="728" b="0" i="0" kern="1200">
        <a:solidFill>
          <a:schemeClr val="tx1"/>
        </a:solidFill>
        <a:latin typeface="Noto Sans Regular"/>
        <a:ea typeface="+mn-ea"/>
        <a:cs typeface="+mn-cs"/>
      </a:defRPr>
    </a:lvl4pPr>
    <a:lvl5pPr marL="1108882" algn="l" defTabSz="554440" rtl="0" eaLnBrk="1" latinLnBrk="0" hangingPunct="1">
      <a:defRPr sz="728" b="0" i="0" kern="1200">
        <a:solidFill>
          <a:schemeClr val="tx1"/>
        </a:solidFill>
        <a:latin typeface="Noto Sans Regular"/>
        <a:ea typeface="+mn-ea"/>
        <a:cs typeface="+mn-cs"/>
      </a:defRPr>
    </a:lvl5pPr>
    <a:lvl6pPr marL="1386102" algn="l" defTabSz="554440" rtl="0" eaLnBrk="1" latinLnBrk="0" hangingPunct="1">
      <a:defRPr sz="728" kern="1200">
        <a:solidFill>
          <a:schemeClr val="tx1"/>
        </a:solidFill>
        <a:latin typeface="+mn-lt"/>
        <a:ea typeface="+mn-ea"/>
        <a:cs typeface="+mn-cs"/>
      </a:defRPr>
    </a:lvl6pPr>
    <a:lvl7pPr marL="1663322" algn="l" defTabSz="554440" rtl="0" eaLnBrk="1" latinLnBrk="0" hangingPunct="1">
      <a:defRPr sz="728" kern="1200">
        <a:solidFill>
          <a:schemeClr val="tx1"/>
        </a:solidFill>
        <a:latin typeface="+mn-lt"/>
        <a:ea typeface="+mn-ea"/>
        <a:cs typeface="+mn-cs"/>
      </a:defRPr>
    </a:lvl7pPr>
    <a:lvl8pPr marL="1940543" algn="l" defTabSz="554440" rtl="0" eaLnBrk="1" latinLnBrk="0" hangingPunct="1">
      <a:defRPr sz="728" kern="1200">
        <a:solidFill>
          <a:schemeClr val="tx1"/>
        </a:solidFill>
        <a:latin typeface="+mn-lt"/>
        <a:ea typeface="+mn-ea"/>
        <a:cs typeface="+mn-cs"/>
      </a:defRPr>
    </a:lvl8pPr>
    <a:lvl9pPr marL="2217763" algn="l" defTabSz="554440"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40" rtl="0" eaLnBrk="1" fontAlgn="auto" latinLnBrk="0" hangingPunct="1">
              <a:lnSpc>
                <a:spcPct val="100000"/>
              </a:lnSpc>
              <a:spcBef>
                <a:spcPts val="0"/>
              </a:spcBef>
              <a:spcAft>
                <a:spcPts val="0"/>
              </a:spcAft>
              <a:buClrTx/>
              <a:buSzTx/>
              <a:buFontTx/>
              <a:buNone/>
              <a:tabLst/>
              <a:defRPr/>
            </a:pPr>
            <a:fld id="{5D90FC91-27F6-1141-8A6D-2B42AACA4B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44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717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54440" rtl="0" eaLnBrk="1" fontAlgn="auto" latinLnBrk="0" hangingPunct="1">
              <a:lnSpc>
                <a:spcPct val="100000"/>
              </a:lnSpc>
              <a:spcBef>
                <a:spcPts val="0"/>
              </a:spcBef>
              <a:spcAft>
                <a:spcPts val="0"/>
              </a:spcAft>
              <a:buClrTx/>
              <a:buSzTx/>
              <a:buFontTx/>
              <a:buNone/>
              <a:tabLst/>
              <a:defRPr/>
            </a:pPr>
            <a:fld id="{5D90FC91-27F6-1141-8A6D-2B42AACA4B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4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64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0FC91-27F6-1141-8A6D-2B42AACA4BFF}" type="slidenum">
              <a:rPr lang="en-US" smtClean="0"/>
              <a:t>9</a:t>
            </a:fld>
            <a:endParaRPr lang="en-US"/>
          </a:p>
        </p:txBody>
      </p:sp>
    </p:spTree>
    <p:extLst>
      <p:ext uri="{BB962C8B-B14F-4D97-AF65-F5344CB8AC3E}">
        <p14:creationId xmlns:p14="http://schemas.microsoft.com/office/powerpoint/2010/main" val="2099371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40" rtl="0" eaLnBrk="1" fontAlgn="auto" latinLnBrk="0" hangingPunct="1">
              <a:lnSpc>
                <a:spcPct val="100000"/>
              </a:lnSpc>
              <a:spcBef>
                <a:spcPts val="0"/>
              </a:spcBef>
              <a:spcAft>
                <a:spcPts val="0"/>
              </a:spcAft>
              <a:buClrTx/>
              <a:buSzTx/>
              <a:buFontTx/>
              <a:buNone/>
              <a:tabLst/>
              <a:defRPr/>
            </a:pPr>
            <a:fld id="{5D90FC91-27F6-1141-8A6D-2B42AACA4B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44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45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554440" rtl="0" eaLnBrk="1" fontAlgn="auto" latinLnBrk="0" hangingPunct="1">
              <a:lnSpc>
                <a:spcPct val="100000"/>
              </a:lnSpc>
              <a:spcBef>
                <a:spcPts val="0"/>
              </a:spcBef>
              <a:spcAft>
                <a:spcPts val="0"/>
              </a:spcAft>
              <a:buClrTx/>
              <a:buSzTx/>
              <a:buFontTx/>
              <a:buNone/>
              <a:tabLst/>
              <a:defRPr/>
            </a:pPr>
            <a:fld id="{5D90FC91-27F6-1141-8A6D-2B42AACA4B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44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229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Image">
    <p:bg>
      <p:bgPr>
        <a:solidFill>
          <a:schemeClr val="bg1"/>
        </a:solidFill>
        <a:effectLst/>
      </p:bgPr>
    </p:bg>
    <p:spTree>
      <p:nvGrpSpPr>
        <p:cNvPr id="1" name=""/>
        <p:cNvGrpSpPr/>
        <p:nvPr/>
      </p:nvGrpSpPr>
      <p:grpSpPr>
        <a:xfrm>
          <a:off x="0" y="0"/>
          <a:ext cx="0" cy="0"/>
          <a:chOff x="0" y="0"/>
          <a:chExt cx="0" cy="0"/>
        </a:xfrm>
      </p:grpSpPr>
      <p:sp>
        <p:nvSpPr>
          <p:cNvPr id="5" name="Holder 3">
            <a:extLst>
              <a:ext uri="{FF2B5EF4-FFF2-40B4-BE49-F238E27FC236}">
                <a16:creationId xmlns:a16="http://schemas.microsoft.com/office/drawing/2014/main" id="{F35242A1-2677-6A4F-9949-7817CC27C9B0}"/>
              </a:ext>
            </a:extLst>
          </p:cNvPr>
          <p:cNvSpPr>
            <a:spLocks noGrp="1"/>
          </p:cNvSpPr>
          <p:nvPr>
            <p:ph type="subTitle" idx="4"/>
          </p:nvPr>
        </p:nvSpPr>
        <p:spPr>
          <a:xfrm>
            <a:off x="1360724" y="6046044"/>
            <a:ext cx="9470552" cy="307777"/>
          </a:xfrm>
          <a:prstGeom prst="rect">
            <a:avLst/>
          </a:prstGeom>
        </p:spPr>
        <p:txBody>
          <a:bodyPr wrap="square" lIns="0" tIns="0" rIns="0" bIns="0">
            <a:spAutoFit/>
          </a:bodyPr>
          <a:lstStyle>
            <a:lvl1pPr algn="ctr">
              <a:defRPr sz="2000" b="0" i="0">
                <a:latin typeface="Noto Sans Light" panose="020B0402040504020204" pitchFamily="34" charset="0"/>
                <a:ea typeface="Noto Sans Light" panose="020B0402040504020204" pitchFamily="34" charset="0"/>
                <a:cs typeface="Noto Sans Light" panose="020B0402040504020204" pitchFamily="34" charset="0"/>
              </a:defRPr>
            </a:lvl1pPr>
          </a:lstStyle>
          <a:p>
            <a:endParaRPr dirty="0"/>
          </a:p>
        </p:txBody>
      </p:sp>
      <p:sp>
        <p:nvSpPr>
          <p:cNvPr id="6" name="Title 11">
            <a:extLst>
              <a:ext uri="{FF2B5EF4-FFF2-40B4-BE49-F238E27FC236}">
                <a16:creationId xmlns:a16="http://schemas.microsoft.com/office/drawing/2014/main" id="{A2465E54-8451-3C44-84C5-F1FDFC74EDD9}"/>
              </a:ext>
            </a:extLst>
          </p:cNvPr>
          <p:cNvSpPr>
            <a:spLocks noGrp="1"/>
          </p:cNvSpPr>
          <p:nvPr>
            <p:ph type="title"/>
          </p:nvPr>
        </p:nvSpPr>
        <p:spPr>
          <a:xfrm>
            <a:off x="520699" y="5098160"/>
            <a:ext cx="11287919" cy="677108"/>
          </a:xfrm>
        </p:spPr>
        <p:txBody>
          <a:bodyPr/>
          <a:lstStyle>
            <a:lvl1pPr algn="ctr">
              <a:defRPr sz="4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509E726E-D89D-1E49-994A-94B6432F0F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4889" y="1202635"/>
            <a:ext cx="4318770" cy="2951677"/>
          </a:xfrm>
          <a:prstGeom prst="rect">
            <a:avLst/>
          </a:prstGeom>
        </p:spPr>
      </p:pic>
    </p:spTree>
    <p:extLst>
      <p:ext uri="{BB962C8B-B14F-4D97-AF65-F5344CB8AC3E}">
        <p14:creationId xmlns:p14="http://schemas.microsoft.com/office/powerpoint/2010/main" val="3863343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EB725D-671C-AC47-9BEB-5C7297DC0A45}"/>
              </a:ext>
            </a:extLst>
          </p:cNvPr>
          <p:cNvSpPr>
            <a:spLocks noGrp="1"/>
          </p:cNvSpPr>
          <p:nvPr>
            <p:ph type="pic" sz="quarter" idx="11"/>
          </p:nvPr>
        </p:nvSpPr>
        <p:spPr>
          <a:xfrm>
            <a:off x="0" y="0"/>
            <a:ext cx="12192000" cy="6858000"/>
          </a:xfrm>
          <a:solidFill>
            <a:schemeClr val="tx1"/>
          </a:solidFill>
        </p:spPr>
        <p:txBody>
          <a:bodyPr/>
          <a:lstStyle/>
          <a:p>
            <a:endParaRPr lang="en-US"/>
          </a:p>
        </p:txBody>
      </p:sp>
      <p:sp>
        <p:nvSpPr>
          <p:cNvPr id="4" name="Holder 4"/>
          <p:cNvSpPr>
            <a:spLocks noGrp="1"/>
          </p:cNvSpPr>
          <p:nvPr>
            <p:ph type="ftr" sz="quarter" idx="5"/>
          </p:nvPr>
        </p:nvSpPr>
        <p:spPr>
          <a:xfrm>
            <a:off x="1361299" y="6350400"/>
            <a:ext cx="1641453" cy="153888"/>
          </a:xfrm>
        </p:spPr>
        <p:txBody>
          <a:bodyPr lIns="0" tIns="0" rIns="0" bIns="0" anchor="b" anchorCtr="0"/>
          <a:lstStyle>
            <a:lvl1pPr algn="l">
              <a:defRPr sz="1000" b="0" i="0" baseline="0">
                <a:solidFill>
                  <a:schemeClr val="bg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2627" y="6350400"/>
            <a:ext cx="974282"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a:p>
        </p:txBody>
      </p:sp>
      <p:sp>
        <p:nvSpPr>
          <p:cNvPr id="9" name="Title 8">
            <a:extLst>
              <a:ext uri="{FF2B5EF4-FFF2-40B4-BE49-F238E27FC236}">
                <a16:creationId xmlns:a16="http://schemas.microsoft.com/office/drawing/2014/main" id="{A2C6D41A-2B5D-804E-A524-99EDF730C347}"/>
              </a:ext>
            </a:extLst>
          </p:cNvPr>
          <p:cNvSpPr>
            <a:spLocks noGrp="1"/>
          </p:cNvSpPr>
          <p:nvPr>
            <p:ph type="title"/>
          </p:nvPr>
        </p:nvSpPr>
        <p:spPr>
          <a:xfrm>
            <a:off x="381000" y="384193"/>
            <a:ext cx="5715000" cy="369332"/>
          </a:xfrm>
        </p:spPr>
        <p:txBody>
          <a:bodyPr/>
          <a:lstStyle>
            <a:lvl1pPr>
              <a:defRPr sz="2400" b="0" i="0">
                <a:solidFill>
                  <a:schemeClr val="bg1"/>
                </a:solidFill>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C8E3CEE6-3D10-8143-A0B8-6DBAD728CAA7}"/>
              </a:ext>
            </a:extLst>
          </p:cNvPr>
          <p:cNvSpPr>
            <a:spLocks noGrp="1"/>
          </p:cNvSpPr>
          <p:nvPr>
            <p:ph type="body" sz="quarter" idx="10"/>
          </p:nvPr>
        </p:nvSpPr>
        <p:spPr>
          <a:xfrm>
            <a:off x="381000" y="1401763"/>
            <a:ext cx="8491538" cy="580865"/>
          </a:xfrm>
        </p:spPr>
        <p:txBody>
          <a:bodyPr numCol="1" spcCol="288000"/>
          <a:lstStyle>
            <a:lvl1pPr>
              <a:lnSpc>
                <a:spcPts val="4800"/>
              </a:lnSpc>
              <a:spcAft>
                <a:spcPts val="0"/>
              </a:spcAft>
              <a:defRPr sz="3600" b="0" i="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stStyle>
          <a:p>
            <a:pPr lvl="0"/>
            <a:r>
              <a:rPr lang="en-US" dirty="0"/>
              <a:t>Click to edit Master text styles</a:t>
            </a:r>
          </a:p>
        </p:txBody>
      </p:sp>
      <p:pic>
        <p:nvPicPr>
          <p:cNvPr id="10" name="Picture 9">
            <a:extLst>
              <a:ext uri="{FF2B5EF4-FFF2-40B4-BE49-F238E27FC236}">
                <a16:creationId xmlns:a16="http://schemas.microsoft.com/office/drawing/2014/main" id="{5910F4CE-5675-E14C-9F04-D8A7EF7BE0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8073" y="6259378"/>
            <a:ext cx="678981" cy="266414"/>
          </a:xfrm>
          <a:prstGeom prst="rect">
            <a:avLst/>
          </a:prstGeom>
        </p:spPr>
      </p:pic>
    </p:spTree>
    <p:extLst>
      <p:ext uri="{BB962C8B-B14F-4D97-AF65-F5344CB8AC3E}">
        <p14:creationId xmlns:p14="http://schemas.microsoft.com/office/powerpoint/2010/main" val="1258523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61299" y="6350400"/>
            <a:ext cx="1641453" cy="153888"/>
          </a:xfrm>
        </p:spPr>
        <p:txBody>
          <a:bodyPr lIns="0" tIns="0" rIns="0" bIns="0" anchor="b" anchorCtr="0"/>
          <a:lstStyle>
            <a:lvl1pPr algn="l">
              <a:defRPr sz="1000" b="0" i="0" baseline="0">
                <a:solidFill>
                  <a:schemeClr val="tx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2627" y="6350400"/>
            <a:ext cx="974282" cy="153888"/>
          </a:xfrm>
        </p:spPr>
        <p:txBody>
          <a:bodyPr lIns="0" tIns="0" rIns="0" bIns="0" anchor="b" anchorCtr="0"/>
          <a:lstStyle>
            <a:lvl1pPr algn="r">
              <a:defRPr sz="1000">
                <a:solidFill>
                  <a:schemeClr val="tx1"/>
                </a:solidFill>
              </a:defRPr>
            </a:lvl1pPr>
          </a:lstStyle>
          <a:p>
            <a:fld id="{B6F15528-21DE-4FAA-801E-634DDDAF4B2B}" type="slidenum">
              <a:rPr lang="en-GB" smtClean="0"/>
              <a:pPr/>
              <a:t>‹#›</a:t>
            </a:fld>
            <a:endParaRPr lang="en-GB" dirty="0"/>
          </a:p>
        </p:txBody>
      </p:sp>
      <p:pic>
        <p:nvPicPr>
          <p:cNvPr id="8" name="Picture 7">
            <a:extLst>
              <a:ext uri="{FF2B5EF4-FFF2-40B4-BE49-F238E27FC236}">
                <a16:creationId xmlns:a16="http://schemas.microsoft.com/office/drawing/2014/main" id="{1FD5808E-4E7E-A74D-8193-65F127EE4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050" y="6259378"/>
            <a:ext cx="679027" cy="266414"/>
          </a:xfrm>
          <a:prstGeom prst="rect">
            <a:avLst/>
          </a:prstGeom>
        </p:spPr>
      </p:pic>
      <p:sp>
        <p:nvSpPr>
          <p:cNvPr id="9" name="Title 8">
            <a:extLst>
              <a:ext uri="{FF2B5EF4-FFF2-40B4-BE49-F238E27FC236}">
                <a16:creationId xmlns:a16="http://schemas.microsoft.com/office/drawing/2014/main" id="{A2C6D41A-2B5D-804E-A524-99EDF730C347}"/>
              </a:ext>
            </a:extLst>
          </p:cNvPr>
          <p:cNvSpPr>
            <a:spLocks noGrp="1"/>
          </p:cNvSpPr>
          <p:nvPr>
            <p:ph type="title"/>
          </p:nvPr>
        </p:nvSpPr>
        <p:spPr>
          <a:xfrm>
            <a:off x="381000" y="384193"/>
            <a:ext cx="5715000" cy="369332"/>
          </a:xfrm>
        </p:spPr>
        <p:txBody>
          <a:bodyPr/>
          <a:lstStyle>
            <a:lvl1pPr>
              <a:defRPr sz="2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C8E3CEE6-3D10-8143-A0B8-6DBAD728CAA7}"/>
              </a:ext>
            </a:extLst>
          </p:cNvPr>
          <p:cNvSpPr>
            <a:spLocks noGrp="1"/>
          </p:cNvSpPr>
          <p:nvPr>
            <p:ph type="body" sz="quarter" idx="10"/>
          </p:nvPr>
        </p:nvSpPr>
        <p:spPr>
          <a:xfrm>
            <a:off x="381000" y="1401763"/>
            <a:ext cx="4579938" cy="1678088"/>
          </a:xfrm>
        </p:spPr>
        <p:txBody>
          <a:bodyPr numCol="1" spcCol="288000"/>
          <a:lstStyle>
            <a:lvl1pPr>
              <a:lnSpc>
                <a:spcPts val="1800"/>
              </a:lnSpc>
              <a:spcAft>
                <a:spcPts val="2400"/>
              </a:spcAft>
              <a:defRPr sz="1300" b="0" i="0">
                <a:latin typeface="Noto Sans Regular"/>
                <a:ea typeface="Noto Sans Regular"/>
                <a:cs typeface="Noto Sans Regular"/>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hart Placeholder 4">
            <a:extLst>
              <a:ext uri="{FF2B5EF4-FFF2-40B4-BE49-F238E27FC236}">
                <a16:creationId xmlns:a16="http://schemas.microsoft.com/office/drawing/2014/main" id="{30E4AED5-0814-C943-8D5A-AE5EFBECFF4A}"/>
              </a:ext>
            </a:extLst>
          </p:cNvPr>
          <p:cNvSpPr>
            <a:spLocks noGrp="1"/>
          </p:cNvSpPr>
          <p:nvPr>
            <p:ph type="chart" sz="quarter" idx="11"/>
          </p:nvPr>
        </p:nvSpPr>
        <p:spPr>
          <a:xfrm>
            <a:off x="6253163" y="1401763"/>
            <a:ext cx="5553075" cy="4676775"/>
          </a:xfrm>
        </p:spPr>
        <p:txBody>
          <a:bodyPr/>
          <a:lstStyle/>
          <a:p>
            <a:endParaRPr lang="en-US"/>
          </a:p>
        </p:txBody>
      </p:sp>
    </p:spTree>
    <p:extLst>
      <p:ext uri="{BB962C8B-B14F-4D97-AF65-F5344CB8AC3E}">
        <p14:creationId xmlns:p14="http://schemas.microsoft.com/office/powerpoint/2010/main" val="728363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EB00CDC-3081-B641-B93E-C4578F5B1505}"/>
              </a:ext>
            </a:extLst>
          </p:cNvPr>
          <p:cNvSpPr>
            <a:spLocks noGrp="1"/>
          </p:cNvSpPr>
          <p:nvPr>
            <p:ph type="pic" sz="quarter" idx="10"/>
          </p:nvPr>
        </p:nvSpPr>
        <p:spPr>
          <a:xfrm>
            <a:off x="0" y="0"/>
            <a:ext cx="12192000" cy="6858000"/>
          </a:xfrm>
          <a:solidFill>
            <a:schemeClr val="bg1">
              <a:lumMod val="85000"/>
            </a:schemeClr>
          </a:solidFill>
        </p:spPr>
        <p:txBody>
          <a:bodyPr/>
          <a:lstStyle/>
          <a:p>
            <a:endParaRPr lang="en-US"/>
          </a:p>
        </p:txBody>
      </p:sp>
      <p:sp>
        <p:nvSpPr>
          <p:cNvPr id="2" name="Holder 2"/>
          <p:cNvSpPr>
            <a:spLocks noGrp="1"/>
          </p:cNvSpPr>
          <p:nvPr>
            <p:ph type="title"/>
          </p:nvPr>
        </p:nvSpPr>
        <p:spPr>
          <a:xfrm>
            <a:off x="381241" y="2503938"/>
            <a:ext cx="11425668" cy="1814155"/>
          </a:xfrm>
        </p:spPr>
        <p:txBody>
          <a:bodyPr lIns="0" tIns="0" rIns="0" bIns="0" anchor="ctr">
            <a:noAutofit/>
          </a:bodyPr>
          <a:lstStyle>
            <a:lvl1pPr algn="ctr">
              <a:defRPr sz="5000" b="0" i="0">
                <a:solidFill>
                  <a:schemeClr val="bg1"/>
                </a:solidFill>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endParaRPr dirty="0"/>
          </a:p>
        </p:txBody>
      </p:sp>
      <p:sp>
        <p:nvSpPr>
          <p:cNvPr id="5" name="Holder 5"/>
          <p:cNvSpPr>
            <a:spLocks noGrp="1"/>
          </p:cNvSpPr>
          <p:nvPr>
            <p:ph type="sldNum" sz="quarter" idx="7"/>
          </p:nvPr>
        </p:nvSpPr>
        <p:spPr>
          <a:xfrm>
            <a:off x="10829685" y="6350400"/>
            <a:ext cx="977223"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a:p>
        </p:txBody>
      </p:sp>
      <p:pic>
        <p:nvPicPr>
          <p:cNvPr id="6" name="Picture 5">
            <a:extLst>
              <a:ext uri="{FF2B5EF4-FFF2-40B4-BE49-F238E27FC236}">
                <a16:creationId xmlns:a16="http://schemas.microsoft.com/office/drawing/2014/main" id="{4808DE26-0BE5-E647-98D8-AF55ABD871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113"/>
          <a:stretch/>
        </p:blipFill>
        <p:spPr>
          <a:xfrm>
            <a:off x="657225" y="6259378"/>
            <a:ext cx="399829" cy="26641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23456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9946126F-2CE2-4CF8-918A-F130C33D66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57" t="30269" r="43478" b="38394"/>
          <a:stretch/>
        </p:blipFill>
        <p:spPr>
          <a:xfrm>
            <a:off x="0" y="0"/>
            <a:ext cx="12192000" cy="6858000"/>
          </a:xfrm>
          <a:prstGeom prst="rect">
            <a:avLst/>
          </a:prstGeom>
        </p:spPr>
      </p:pic>
      <p:sp>
        <p:nvSpPr>
          <p:cNvPr id="9" name="Holder 2">
            <a:extLst>
              <a:ext uri="{FF2B5EF4-FFF2-40B4-BE49-F238E27FC236}">
                <a16:creationId xmlns:a16="http://schemas.microsoft.com/office/drawing/2014/main" id="{393C2619-30C3-4CA0-8723-B529C8CB0186}"/>
              </a:ext>
            </a:extLst>
          </p:cNvPr>
          <p:cNvSpPr>
            <a:spLocks noGrp="1"/>
          </p:cNvSpPr>
          <p:nvPr>
            <p:ph type="title" hasCustomPrompt="1"/>
          </p:nvPr>
        </p:nvSpPr>
        <p:spPr>
          <a:xfrm>
            <a:off x="381241" y="2503938"/>
            <a:ext cx="11425668" cy="1814155"/>
          </a:xfrm>
        </p:spPr>
        <p:txBody>
          <a:bodyPr lIns="0" tIns="0" rIns="0" bIns="0" anchor="ctr">
            <a:noAutofit/>
          </a:bodyPr>
          <a:lstStyle>
            <a:lvl1pPr algn="ctr">
              <a:defRPr sz="5000" b="0" i="0">
                <a:solidFill>
                  <a:schemeClr val="bg1"/>
                </a:solidFill>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fr-FR" dirty="0"/>
              <a:t>Page </a:t>
            </a:r>
            <a:r>
              <a:rPr lang="fr-FR" dirty="0" err="1"/>
              <a:t>divider</a:t>
            </a:r>
            <a:endParaRPr dirty="0"/>
          </a:p>
        </p:txBody>
      </p:sp>
      <p:sp>
        <p:nvSpPr>
          <p:cNvPr id="10" name="Holder 5">
            <a:extLst>
              <a:ext uri="{FF2B5EF4-FFF2-40B4-BE49-F238E27FC236}">
                <a16:creationId xmlns:a16="http://schemas.microsoft.com/office/drawing/2014/main" id="{8009EB0F-CCA5-46E6-8C62-F5469755B645}"/>
              </a:ext>
            </a:extLst>
          </p:cNvPr>
          <p:cNvSpPr>
            <a:spLocks noGrp="1"/>
          </p:cNvSpPr>
          <p:nvPr>
            <p:ph type="sldNum" sz="quarter" idx="7"/>
          </p:nvPr>
        </p:nvSpPr>
        <p:spPr>
          <a:xfrm>
            <a:off x="10829685" y="6350400"/>
            <a:ext cx="977223"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dirty="0"/>
          </a:p>
        </p:txBody>
      </p:sp>
      <p:pic>
        <p:nvPicPr>
          <p:cNvPr id="11" name="Picture 5">
            <a:extLst>
              <a:ext uri="{FF2B5EF4-FFF2-40B4-BE49-F238E27FC236}">
                <a16:creationId xmlns:a16="http://schemas.microsoft.com/office/drawing/2014/main" id="{792987CC-2E03-4F0F-97E2-9B11B2717F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1113"/>
          <a:stretch/>
        </p:blipFill>
        <p:spPr>
          <a:xfrm>
            <a:off x="657225" y="6259378"/>
            <a:ext cx="399829" cy="266414"/>
          </a:xfrm>
          <a:prstGeom prst="rect">
            <a:avLst/>
          </a:prstGeom>
        </p:spPr>
      </p:pic>
    </p:spTree>
    <p:extLst>
      <p:ext uri="{BB962C8B-B14F-4D97-AF65-F5344CB8AC3E}">
        <p14:creationId xmlns:p14="http://schemas.microsoft.com/office/powerpoint/2010/main" val="3187510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362ECE-16B3-4FDB-AC43-82F0ED7CFB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66" t="39187" r="31162" b="30649"/>
          <a:stretch/>
        </p:blipFill>
        <p:spPr>
          <a:xfrm>
            <a:off x="0" y="0"/>
            <a:ext cx="12192000" cy="6858000"/>
          </a:xfrm>
          <a:prstGeom prst="rect">
            <a:avLst/>
          </a:prstGeom>
        </p:spPr>
      </p:pic>
      <p:sp>
        <p:nvSpPr>
          <p:cNvPr id="9" name="Holder 2">
            <a:extLst>
              <a:ext uri="{FF2B5EF4-FFF2-40B4-BE49-F238E27FC236}">
                <a16:creationId xmlns:a16="http://schemas.microsoft.com/office/drawing/2014/main" id="{393C2619-30C3-4CA0-8723-B529C8CB0186}"/>
              </a:ext>
            </a:extLst>
          </p:cNvPr>
          <p:cNvSpPr>
            <a:spLocks noGrp="1"/>
          </p:cNvSpPr>
          <p:nvPr>
            <p:ph type="title" hasCustomPrompt="1"/>
          </p:nvPr>
        </p:nvSpPr>
        <p:spPr>
          <a:xfrm>
            <a:off x="381241" y="2503938"/>
            <a:ext cx="11425668" cy="1814155"/>
          </a:xfrm>
        </p:spPr>
        <p:txBody>
          <a:bodyPr lIns="0" tIns="0" rIns="0" bIns="0" anchor="ctr">
            <a:noAutofit/>
          </a:bodyPr>
          <a:lstStyle>
            <a:lvl1pPr algn="ctr">
              <a:defRPr sz="5000" b="0" i="0">
                <a:solidFill>
                  <a:schemeClr val="bg1"/>
                </a:solidFill>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fr-FR" dirty="0"/>
              <a:t>Page </a:t>
            </a:r>
            <a:r>
              <a:rPr lang="fr-FR" dirty="0" err="1"/>
              <a:t>divider</a:t>
            </a:r>
            <a:endParaRPr dirty="0"/>
          </a:p>
        </p:txBody>
      </p:sp>
      <p:sp>
        <p:nvSpPr>
          <p:cNvPr id="10" name="Holder 5">
            <a:extLst>
              <a:ext uri="{FF2B5EF4-FFF2-40B4-BE49-F238E27FC236}">
                <a16:creationId xmlns:a16="http://schemas.microsoft.com/office/drawing/2014/main" id="{8009EB0F-CCA5-46E6-8C62-F5469755B645}"/>
              </a:ext>
            </a:extLst>
          </p:cNvPr>
          <p:cNvSpPr>
            <a:spLocks noGrp="1"/>
          </p:cNvSpPr>
          <p:nvPr>
            <p:ph type="sldNum" sz="quarter" idx="7"/>
          </p:nvPr>
        </p:nvSpPr>
        <p:spPr>
          <a:xfrm>
            <a:off x="10829685" y="6350400"/>
            <a:ext cx="977223"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dirty="0"/>
          </a:p>
        </p:txBody>
      </p:sp>
      <p:pic>
        <p:nvPicPr>
          <p:cNvPr id="11" name="Picture 5">
            <a:extLst>
              <a:ext uri="{FF2B5EF4-FFF2-40B4-BE49-F238E27FC236}">
                <a16:creationId xmlns:a16="http://schemas.microsoft.com/office/drawing/2014/main" id="{792987CC-2E03-4F0F-97E2-9B11B2717F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1113"/>
          <a:stretch/>
        </p:blipFill>
        <p:spPr>
          <a:xfrm>
            <a:off x="657225" y="6259378"/>
            <a:ext cx="399829" cy="266414"/>
          </a:xfrm>
          <a:prstGeom prst="rect">
            <a:avLst/>
          </a:prstGeom>
        </p:spPr>
      </p:pic>
    </p:spTree>
    <p:extLst>
      <p:ext uri="{BB962C8B-B14F-4D97-AF65-F5344CB8AC3E}">
        <p14:creationId xmlns:p14="http://schemas.microsoft.com/office/powerpoint/2010/main" val="1563467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44E4806-B34B-4BC7-94ED-44B5FBD6C6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608" t="28162" r="36942" b="40372"/>
          <a:stretch/>
        </p:blipFill>
        <p:spPr>
          <a:xfrm>
            <a:off x="0" y="1"/>
            <a:ext cx="12192000" cy="6858000"/>
          </a:xfrm>
          <a:prstGeom prst="rect">
            <a:avLst/>
          </a:prstGeom>
        </p:spPr>
      </p:pic>
      <p:sp>
        <p:nvSpPr>
          <p:cNvPr id="9" name="Holder 2">
            <a:extLst>
              <a:ext uri="{FF2B5EF4-FFF2-40B4-BE49-F238E27FC236}">
                <a16:creationId xmlns:a16="http://schemas.microsoft.com/office/drawing/2014/main" id="{393C2619-30C3-4CA0-8723-B529C8CB0186}"/>
              </a:ext>
            </a:extLst>
          </p:cNvPr>
          <p:cNvSpPr>
            <a:spLocks noGrp="1"/>
          </p:cNvSpPr>
          <p:nvPr>
            <p:ph type="title" hasCustomPrompt="1"/>
          </p:nvPr>
        </p:nvSpPr>
        <p:spPr>
          <a:xfrm>
            <a:off x="381241" y="2503938"/>
            <a:ext cx="11425668" cy="1814155"/>
          </a:xfrm>
        </p:spPr>
        <p:txBody>
          <a:bodyPr lIns="0" tIns="0" rIns="0" bIns="0" anchor="ctr">
            <a:noAutofit/>
          </a:bodyPr>
          <a:lstStyle>
            <a:lvl1pPr algn="ctr">
              <a:defRPr sz="5000" b="0" i="0">
                <a:solidFill>
                  <a:schemeClr val="bg1"/>
                </a:solidFill>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fr-FR" dirty="0"/>
              <a:t>Page </a:t>
            </a:r>
            <a:r>
              <a:rPr lang="fr-FR" dirty="0" err="1"/>
              <a:t>divider</a:t>
            </a:r>
            <a:endParaRPr dirty="0"/>
          </a:p>
        </p:txBody>
      </p:sp>
      <p:sp>
        <p:nvSpPr>
          <p:cNvPr id="10" name="Holder 5">
            <a:extLst>
              <a:ext uri="{FF2B5EF4-FFF2-40B4-BE49-F238E27FC236}">
                <a16:creationId xmlns:a16="http://schemas.microsoft.com/office/drawing/2014/main" id="{8009EB0F-CCA5-46E6-8C62-F5469755B645}"/>
              </a:ext>
            </a:extLst>
          </p:cNvPr>
          <p:cNvSpPr>
            <a:spLocks noGrp="1"/>
          </p:cNvSpPr>
          <p:nvPr>
            <p:ph type="sldNum" sz="quarter" idx="7"/>
          </p:nvPr>
        </p:nvSpPr>
        <p:spPr>
          <a:xfrm>
            <a:off x="10829685" y="6350400"/>
            <a:ext cx="977223"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dirty="0"/>
          </a:p>
        </p:txBody>
      </p:sp>
      <p:pic>
        <p:nvPicPr>
          <p:cNvPr id="11" name="Picture 5">
            <a:extLst>
              <a:ext uri="{FF2B5EF4-FFF2-40B4-BE49-F238E27FC236}">
                <a16:creationId xmlns:a16="http://schemas.microsoft.com/office/drawing/2014/main" id="{792987CC-2E03-4F0F-97E2-9B11B2717F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1113"/>
          <a:stretch/>
        </p:blipFill>
        <p:spPr>
          <a:xfrm>
            <a:off x="657225" y="6259378"/>
            <a:ext cx="399829" cy="266414"/>
          </a:xfrm>
          <a:prstGeom prst="rect">
            <a:avLst/>
          </a:prstGeom>
        </p:spPr>
      </p:pic>
    </p:spTree>
    <p:extLst>
      <p:ext uri="{BB962C8B-B14F-4D97-AF65-F5344CB8AC3E}">
        <p14:creationId xmlns:p14="http://schemas.microsoft.com/office/powerpoint/2010/main" val="368040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153F36B-1AE9-4823-855D-ABEFDDDC28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464" t="38572" r="29327" b="30130"/>
          <a:stretch/>
        </p:blipFill>
        <p:spPr>
          <a:xfrm>
            <a:off x="0" y="0"/>
            <a:ext cx="12192000" cy="6858000"/>
          </a:xfrm>
          <a:prstGeom prst="rect">
            <a:avLst/>
          </a:prstGeom>
        </p:spPr>
      </p:pic>
      <p:sp>
        <p:nvSpPr>
          <p:cNvPr id="9" name="Holder 2">
            <a:extLst>
              <a:ext uri="{FF2B5EF4-FFF2-40B4-BE49-F238E27FC236}">
                <a16:creationId xmlns:a16="http://schemas.microsoft.com/office/drawing/2014/main" id="{393C2619-30C3-4CA0-8723-B529C8CB0186}"/>
              </a:ext>
            </a:extLst>
          </p:cNvPr>
          <p:cNvSpPr>
            <a:spLocks noGrp="1"/>
          </p:cNvSpPr>
          <p:nvPr>
            <p:ph type="title" hasCustomPrompt="1"/>
          </p:nvPr>
        </p:nvSpPr>
        <p:spPr>
          <a:xfrm>
            <a:off x="381241" y="2503938"/>
            <a:ext cx="11425668" cy="1814155"/>
          </a:xfrm>
        </p:spPr>
        <p:txBody>
          <a:bodyPr lIns="0" tIns="0" rIns="0" bIns="0" anchor="ctr">
            <a:noAutofit/>
          </a:bodyPr>
          <a:lstStyle>
            <a:lvl1pPr algn="ctr">
              <a:defRPr sz="5000" b="0" i="0">
                <a:solidFill>
                  <a:schemeClr val="bg1"/>
                </a:solidFill>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fr-FR" dirty="0"/>
              <a:t>Page </a:t>
            </a:r>
            <a:r>
              <a:rPr lang="fr-FR" dirty="0" err="1"/>
              <a:t>divider</a:t>
            </a:r>
            <a:endParaRPr dirty="0"/>
          </a:p>
        </p:txBody>
      </p:sp>
      <p:sp>
        <p:nvSpPr>
          <p:cNvPr id="10" name="Holder 5">
            <a:extLst>
              <a:ext uri="{FF2B5EF4-FFF2-40B4-BE49-F238E27FC236}">
                <a16:creationId xmlns:a16="http://schemas.microsoft.com/office/drawing/2014/main" id="{8009EB0F-CCA5-46E6-8C62-F5469755B645}"/>
              </a:ext>
            </a:extLst>
          </p:cNvPr>
          <p:cNvSpPr>
            <a:spLocks noGrp="1"/>
          </p:cNvSpPr>
          <p:nvPr>
            <p:ph type="sldNum" sz="quarter" idx="7"/>
          </p:nvPr>
        </p:nvSpPr>
        <p:spPr>
          <a:xfrm>
            <a:off x="10829685" y="6350400"/>
            <a:ext cx="977223"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dirty="0"/>
          </a:p>
        </p:txBody>
      </p:sp>
      <p:pic>
        <p:nvPicPr>
          <p:cNvPr id="11" name="Picture 5">
            <a:extLst>
              <a:ext uri="{FF2B5EF4-FFF2-40B4-BE49-F238E27FC236}">
                <a16:creationId xmlns:a16="http://schemas.microsoft.com/office/drawing/2014/main" id="{792987CC-2E03-4F0F-97E2-9B11B2717F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1113"/>
          <a:stretch/>
        </p:blipFill>
        <p:spPr>
          <a:xfrm>
            <a:off x="657225" y="6259378"/>
            <a:ext cx="399829" cy="266414"/>
          </a:xfrm>
          <a:prstGeom prst="rect">
            <a:avLst/>
          </a:prstGeom>
        </p:spPr>
      </p:pic>
    </p:spTree>
    <p:extLst>
      <p:ext uri="{BB962C8B-B14F-4D97-AF65-F5344CB8AC3E}">
        <p14:creationId xmlns:p14="http://schemas.microsoft.com/office/powerpoint/2010/main" val="3572488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E810EA-D224-40C1-B029-816F90ABCE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Holder 2">
            <a:extLst>
              <a:ext uri="{FF2B5EF4-FFF2-40B4-BE49-F238E27FC236}">
                <a16:creationId xmlns:a16="http://schemas.microsoft.com/office/drawing/2014/main" id="{2E1B80FA-649F-47A6-9558-426576CE1071}"/>
              </a:ext>
            </a:extLst>
          </p:cNvPr>
          <p:cNvSpPr>
            <a:spLocks noGrp="1"/>
          </p:cNvSpPr>
          <p:nvPr>
            <p:ph type="title" hasCustomPrompt="1"/>
          </p:nvPr>
        </p:nvSpPr>
        <p:spPr>
          <a:xfrm>
            <a:off x="381241" y="2503938"/>
            <a:ext cx="11425668" cy="1814155"/>
          </a:xfrm>
        </p:spPr>
        <p:txBody>
          <a:bodyPr lIns="0" tIns="0" rIns="0" bIns="0" anchor="ctr">
            <a:noAutofit/>
          </a:bodyPr>
          <a:lstStyle>
            <a:lvl1pPr algn="ctr">
              <a:defRPr sz="5000" b="0" i="0">
                <a:solidFill>
                  <a:schemeClr val="bg1"/>
                </a:solidFill>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fr-FR" dirty="0"/>
              <a:t>Page </a:t>
            </a:r>
            <a:r>
              <a:rPr lang="fr-FR" dirty="0" err="1"/>
              <a:t>divider</a:t>
            </a:r>
            <a:endParaRPr dirty="0"/>
          </a:p>
        </p:txBody>
      </p:sp>
      <p:sp>
        <p:nvSpPr>
          <p:cNvPr id="4" name="Holder 5">
            <a:extLst>
              <a:ext uri="{FF2B5EF4-FFF2-40B4-BE49-F238E27FC236}">
                <a16:creationId xmlns:a16="http://schemas.microsoft.com/office/drawing/2014/main" id="{F98BAD2E-E527-4B5D-BAF2-26FA6729A4E6}"/>
              </a:ext>
            </a:extLst>
          </p:cNvPr>
          <p:cNvSpPr>
            <a:spLocks noGrp="1"/>
          </p:cNvSpPr>
          <p:nvPr>
            <p:ph type="sldNum" sz="quarter" idx="7"/>
          </p:nvPr>
        </p:nvSpPr>
        <p:spPr>
          <a:xfrm>
            <a:off x="10829685" y="6350400"/>
            <a:ext cx="977223"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dirty="0"/>
          </a:p>
        </p:txBody>
      </p:sp>
      <p:pic>
        <p:nvPicPr>
          <p:cNvPr id="5" name="Picture 5">
            <a:extLst>
              <a:ext uri="{FF2B5EF4-FFF2-40B4-BE49-F238E27FC236}">
                <a16:creationId xmlns:a16="http://schemas.microsoft.com/office/drawing/2014/main" id="{60B0A6B3-DCCB-49E5-9576-253024AFC3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1113"/>
          <a:stretch/>
        </p:blipFill>
        <p:spPr>
          <a:xfrm>
            <a:off x="657225" y="6259378"/>
            <a:ext cx="399829" cy="266414"/>
          </a:xfrm>
          <a:prstGeom prst="rect">
            <a:avLst/>
          </a:prstGeom>
        </p:spPr>
      </p:pic>
    </p:spTree>
    <p:extLst>
      <p:ext uri="{BB962C8B-B14F-4D97-AF65-F5344CB8AC3E}">
        <p14:creationId xmlns:p14="http://schemas.microsoft.com/office/powerpoint/2010/main" val="3686528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38A3-D4AF-4FBD-9F44-1C430A6089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FF5023-BCA8-405E-8CB2-C5C0A4FDBB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8D1E5-0FDD-4CB0-B601-6518AB30F513}"/>
              </a:ext>
            </a:extLst>
          </p:cNvPr>
          <p:cNvSpPr>
            <a:spLocks noGrp="1"/>
          </p:cNvSpPr>
          <p:nvPr>
            <p:ph type="dt" sz="half" idx="10"/>
          </p:nvPr>
        </p:nvSpPr>
        <p:spPr/>
        <p:txBody>
          <a:bodyPr/>
          <a:lstStyle/>
          <a:p>
            <a:fld id="{9B7F5549-B76C-4731-A52A-EDFA7DDD5C9F}" type="datetimeFigureOut">
              <a:rPr lang="en-US" smtClean="0"/>
              <a:t>6/25/2020</a:t>
            </a:fld>
            <a:endParaRPr lang="en-US"/>
          </a:p>
        </p:txBody>
      </p:sp>
      <p:sp>
        <p:nvSpPr>
          <p:cNvPr id="5" name="Footer Placeholder 4">
            <a:extLst>
              <a:ext uri="{FF2B5EF4-FFF2-40B4-BE49-F238E27FC236}">
                <a16:creationId xmlns:a16="http://schemas.microsoft.com/office/drawing/2014/main" id="{CC4A7A8E-1C47-4792-A5C3-AF86CAF50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6A52D-5499-45F2-8EF2-E081A7A431BC}"/>
              </a:ext>
            </a:extLst>
          </p:cNvPr>
          <p:cNvSpPr>
            <a:spLocks noGrp="1"/>
          </p:cNvSpPr>
          <p:nvPr>
            <p:ph type="sldNum" sz="quarter" idx="12"/>
          </p:nvPr>
        </p:nvSpPr>
        <p:spPr/>
        <p:txBody>
          <a:bodyPr/>
          <a:lstStyle/>
          <a:p>
            <a:fld id="{CAA3AE70-FF2A-4247-AE80-78FB4B2C1823}" type="slidenum">
              <a:rPr lang="en-US" smtClean="0"/>
              <a:t>‹#›</a:t>
            </a:fld>
            <a:endParaRPr lang="en-US"/>
          </a:p>
        </p:txBody>
      </p:sp>
    </p:spTree>
    <p:extLst>
      <p:ext uri="{BB962C8B-B14F-4D97-AF65-F5344CB8AC3E}">
        <p14:creationId xmlns:p14="http://schemas.microsoft.com/office/powerpoint/2010/main" val="184349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Image">
    <p:bg>
      <p:bgPr>
        <a:solidFill>
          <a:schemeClr val="bg1"/>
        </a:solidFill>
        <a:effectLst/>
      </p:bgPr>
    </p:bg>
    <p:spTree>
      <p:nvGrpSpPr>
        <p:cNvPr id="1" name=""/>
        <p:cNvGrpSpPr/>
        <p:nvPr/>
      </p:nvGrpSpPr>
      <p:grpSpPr>
        <a:xfrm>
          <a:off x="0" y="0"/>
          <a:ext cx="0" cy="0"/>
          <a:chOff x="0" y="0"/>
          <a:chExt cx="0" cy="0"/>
        </a:xfrm>
      </p:grpSpPr>
      <p:pic>
        <p:nvPicPr>
          <p:cNvPr id="7" name="935911001c7105370932d42d773433e3-1558544421">
            <a:hlinkClick r:id="" action="ppaction://media"/>
            <a:extLst>
              <a:ext uri="{FF2B5EF4-FFF2-40B4-BE49-F238E27FC236}">
                <a16:creationId xmlns:a16="http://schemas.microsoft.com/office/drawing/2014/main" id="{FE657A46-1289-45FB-B00F-5A0BCEF0CD3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444238" y="11918"/>
            <a:ext cx="9762793" cy="5491572"/>
          </a:xfrm>
          <a:prstGeom prst="rect">
            <a:avLst/>
          </a:prstGeom>
        </p:spPr>
      </p:pic>
      <p:sp>
        <p:nvSpPr>
          <p:cNvPr id="5" name="Holder 3">
            <a:extLst>
              <a:ext uri="{FF2B5EF4-FFF2-40B4-BE49-F238E27FC236}">
                <a16:creationId xmlns:a16="http://schemas.microsoft.com/office/drawing/2014/main" id="{F35242A1-2677-6A4F-9949-7817CC27C9B0}"/>
              </a:ext>
            </a:extLst>
          </p:cNvPr>
          <p:cNvSpPr>
            <a:spLocks noGrp="1"/>
          </p:cNvSpPr>
          <p:nvPr>
            <p:ph type="subTitle" idx="4"/>
          </p:nvPr>
        </p:nvSpPr>
        <p:spPr>
          <a:xfrm>
            <a:off x="1360724" y="6046044"/>
            <a:ext cx="9470552" cy="307777"/>
          </a:xfrm>
          <a:prstGeom prst="rect">
            <a:avLst/>
          </a:prstGeom>
        </p:spPr>
        <p:txBody>
          <a:bodyPr wrap="square" lIns="0" tIns="0" rIns="0" bIns="0">
            <a:spAutoFit/>
          </a:bodyPr>
          <a:lstStyle>
            <a:lvl1pPr algn="ctr">
              <a:defRPr sz="2000" b="0" i="0">
                <a:latin typeface="Noto Sans Light" panose="020B0402040504020204" pitchFamily="34" charset="0"/>
                <a:ea typeface="Noto Sans Light" panose="020B0402040504020204" pitchFamily="34" charset="0"/>
                <a:cs typeface="Noto Sans Light" panose="020B0402040504020204" pitchFamily="34" charset="0"/>
              </a:defRPr>
            </a:lvl1pPr>
          </a:lstStyle>
          <a:p>
            <a:endParaRPr dirty="0"/>
          </a:p>
        </p:txBody>
      </p:sp>
      <p:sp>
        <p:nvSpPr>
          <p:cNvPr id="6" name="Title 11">
            <a:extLst>
              <a:ext uri="{FF2B5EF4-FFF2-40B4-BE49-F238E27FC236}">
                <a16:creationId xmlns:a16="http://schemas.microsoft.com/office/drawing/2014/main" id="{A2465E54-8451-3C44-84C5-F1FDFC74EDD9}"/>
              </a:ext>
            </a:extLst>
          </p:cNvPr>
          <p:cNvSpPr>
            <a:spLocks noGrp="1"/>
          </p:cNvSpPr>
          <p:nvPr>
            <p:ph type="title"/>
          </p:nvPr>
        </p:nvSpPr>
        <p:spPr>
          <a:xfrm>
            <a:off x="520699" y="5098160"/>
            <a:ext cx="11287919" cy="677108"/>
          </a:xfrm>
        </p:spPr>
        <p:txBody>
          <a:bodyPr/>
          <a:lstStyle>
            <a:lvl1pPr algn="ctr">
              <a:defRPr sz="4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Tree>
    <p:extLst>
      <p:ext uri="{BB962C8B-B14F-4D97-AF65-F5344CB8AC3E}">
        <p14:creationId xmlns:p14="http://schemas.microsoft.com/office/powerpoint/2010/main" val="193231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61299" y="6350400"/>
            <a:ext cx="1641453" cy="153888"/>
          </a:xfrm>
        </p:spPr>
        <p:txBody>
          <a:bodyPr lIns="0" tIns="0" rIns="0" bIns="0" anchor="b" anchorCtr="0"/>
          <a:lstStyle>
            <a:lvl1pPr algn="l">
              <a:defRPr sz="1000" b="0" i="0" baseline="0">
                <a:solidFill>
                  <a:schemeClr val="tx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2627" y="6350400"/>
            <a:ext cx="974282" cy="153888"/>
          </a:xfrm>
        </p:spPr>
        <p:txBody>
          <a:bodyPr lIns="0" tIns="0" rIns="0" bIns="0" anchor="b" anchorCtr="0"/>
          <a:lstStyle>
            <a:lvl1pPr algn="r">
              <a:defRPr sz="1000">
                <a:solidFill>
                  <a:schemeClr val="tx1"/>
                </a:solidFill>
              </a:defRPr>
            </a:lvl1pPr>
          </a:lstStyle>
          <a:p>
            <a:fld id="{B6F15528-21DE-4FAA-801E-634DDDAF4B2B}" type="slidenum">
              <a:rPr lang="en-GB" smtClean="0"/>
              <a:pPr/>
              <a:t>‹#›</a:t>
            </a:fld>
            <a:endParaRPr lang="en-GB"/>
          </a:p>
        </p:txBody>
      </p:sp>
      <p:pic>
        <p:nvPicPr>
          <p:cNvPr id="8" name="Picture 7">
            <a:extLst>
              <a:ext uri="{FF2B5EF4-FFF2-40B4-BE49-F238E27FC236}">
                <a16:creationId xmlns:a16="http://schemas.microsoft.com/office/drawing/2014/main" id="{1FD5808E-4E7E-A74D-8193-65F127EE4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050" y="6259378"/>
            <a:ext cx="679027" cy="266414"/>
          </a:xfrm>
          <a:prstGeom prst="rect">
            <a:avLst/>
          </a:prstGeom>
        </p:spPr>
      </p:pic>
      <p:sp>
        <p:nvSpPr>
          <p:cNvPr id="9" name="Title 8">
            <a:extLst>
              <a:ext uri="{FF2B5EF4-FFF2-40B4-BE49-F238E27FC236}">
                <a16:creationId xmlns:a16="http://schemas.microsoft.com/office/drawing/2014/main" id="{A2C6D41A-2B5D-804E-A524-99EDF730C347}"/>
              </a:ext>
            </a:extLst>
          </p:cNvPr>
          <p:cNvSpPr>
            <a:spLocks noGrp="1"/>
          </p:cNvSpPr>
          <p:nvPr>
            <p:ph type="title"/>
          </p:nvPr>
        </p:nvSpPr>
        <p:spPr>
          <a:xfrm>
            <a:off x="381000" y="384193"/>
            <a:ext cx="5715000" cy="369332"/>
          </a:xfrm>
        </p:spPr>
        <p:txBody>
          <a:bodyPr/>
          <a:lstStyle>
            <a:lvl1pPr>
              <a:defRPr sz="2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C8E3CEE6-3D10-8143-A0B8-6DBAD728CAA7}"/>
              </a:ext>
            </a:extLst>
          </p:cNvPr>
          <p:cNvSpPr>
            <a:spLocks noGrp="1"/>
          </p:cNvSpPr>
          <p:nvPr>
            <p:ph type="body" sz="quarter" idx="10" hasCustomPrompt="1"/>
          </p:nvPr>
        </p:nvSpPr>
        <p:spPr>
          <a:xfrm>
            <a:off x="381000" y="1401763"/>
            <a:ext cx="11425238" cy="1678088"/>
          </a:xfrm>
        </p:spPr>
        <p:txBody>
          <a:bodyPr numCol="1" spcCol="288000"/>
          <a:lstStyle>
            <a:lvl1pPr>
              <a:lnSpc>
                <a:spcPts val="1800"/>
              </a:lnSpc>
              <a:spcAft>
                <a:spcPts val="2400"/>
              </a:spcAft>
              <a:defRPr sz="1300" b="0" i="0">
                <a:latin typeface="Noto Sans Regular"/>
                <a:ea typeface="Noto Sans Regular"/>
                <a:cs typeface="Noto Sans Regular"/>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59776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61299" y="6350400"/>
            <a:ext cx="1641453" cy="153888"/>
          </a:xfrm>
        </p:spPr>
        <p:txBody>
          <a:bodyPr lIns="0" tIns="0" rIns="0" bIns="0" anchor="b" anchorCtr="0"/>
          <a:lstStyle>
            <a:lvl1pPr algn="l">
              <a:defRPr sz="1000" b="0" i="0" baseline="0">
                <a:solidFill>
                  <a:schemeClr val="tx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2627" y="6350400"/>
            <a:ext cx="974282" cy="153888"/>
          </a:xfrm>
        </p:spPr>
        <p:txBody>
          <a:bodyPr lIns="0" tIns="0" rIns="0" bIns="0" anchor="b" anchorCtr="0"/>
          <a:lstStyle>
            <a:lvl1pPr algn="r">
              <a:defRPr sz="1000">
                <a:solidFill>
                  <a:schemeClr val="tx1"/>
                </a:solidFill>
              </a:defRPr>
            </a:lvl1pPr>
          </a:lstStyle>
          <a:p>
            <a:fld id="{B6F15528-21DE-4FAA-801E-634DDDAF4B2B}" type="slidenum">
              <a:rPr lang="en-GB" smtClean="0"/>
              <a:pPr/>
              <a:t>‹#›</a:t>
            </a:fld>
            <a:endParaRPr lang="en-GB"/>
          </a:p>
        </p:txBody>
      </p:sp>
      <p:pic>
        <p:nvPicPr>
          <p:cNvPr id="8" name="Picture 7">
            <a:extLst>
              <a:ext uri="{FF2B5EF4-FFF2-40B4-BE49-F238E27FC236}">
                <a16:creationId xmlns:a16="http://schemas.microsoft.com/office/drawing/2014/main" id="{1FD5808E-4E7E-A74D-8193-65F127EE4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050" y="6259378"/>
            <a:ext cx="679027" cy="266414"/>
          </a:xfrm>
          <a:prstGeom prst="rect">
            <a:avLst/>
          </a:prstGeom>
        </p:spPr>
      </p:pic>
      <p:sp>
        <p:nvSpPr>
          <p:cNvPr id="9" name="Title 8">
            <a:extLst>
              <a:ext uri="{FF2B5EF4-FFF2-40B4-BE49-F238E27FC236}">
                <a16:creationId xmlns:a16="http://schemas.microsoft.com/office/drawing/2014/main" id="{A2C6D41A-2B5D-804E-A524-99EDF730C347}"/>
              </a:ext>
            </a:extLst>
          </p:cNvPr>
          <p:cNvSpPr>
            <a:spLocks noGrp="1"/>
          </p:cNvSpPr>
          <p:nvPr>
            <p:ph type="title"/>
          </p:nvPr>
        </p:nvSpPr>
        <p:spPr>
          <a:xfrm>
            <a:off x="381000" y="384193"/>
            <a:ext cx="5715000" cy="369332"/>
          </a:xfrm>
        </p:spPr>
        <p:txBody>
          <a:bodyPr/>
          <a:lstStyle>
            <a:lvl1pPr>
              <a:defRPr sz="2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C8E3CEE6-3D10-8143-A0B8-6DBAD728CAA7}"/>
              </a:ext>
            </a:extLst>
          </p:cNvPr>
          <p:cNvSpPr>
            <a:spLocks noGrp="1"/>
          </p:cNvSpPr>
          <p:nvPr>
            <p:ph type="body" sz="quarter" idx="10"/>
          </p:nvPr>
        </p:nvSpPr>
        <p:spPr>
          <a:xfrm>
            <a:off x="381000" y="1401763"/>
            <a:ext cx="11425238" cy="1923604"/>
          </a:xfrm>
        </p:spPr>
        <p:txBody>
          <a:bodyPr numCol="2" spcCol="288000"/>
          <a:lstStyle>
            <a:lvl1pPr>
              <a:lnSpc>
                <a:spcPts val="1800"/>
              </a:lnSpc>
              <a:spcAft>
                <a:spcPts val="2400"/>
              </a:spcAft>
              <a:defRPr sz="1300" b="0" i="0">
                <a:latin typeface="Noto Sans Regular"/>
                <a:ea typeface="Noto Sans Regular"/>
                <a:cs typeface="Noto Sans Regular"/>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61299" y="6350400"/>
            <a:ext cx="1641453" cy="153888"/>
          </a:xfrm>
        </p:spPr>
        <p:txBody>
          <a:bodyPr lIns="0" tIns="0" rIns="0" bIns="0" anchor="b" anchorCtr="0"/>
          <a:lstStyle>
            <a:lvl1pPr algn="l">
              <a:defRPr sz="1000" b="0" i="0" baseline="0">
                <a:solidFill>
                  <a:schemeClr val="tx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2627" y="6350400"/>
            <a:ext cx="974282" cy="153888"/>
          </a:xfrm>
        </p:spPr>
        <p:txBody>
          <a:bodyPr lIns="0" tIns="0" rIns="0" bIns="0" anchor="b" anchorCtr="0"/>
          <a:lstStyle>
            <a:lvl1pPr algn="r">
              <a:defRPr sz="1000">
                <a:solidFill>
                  <a:schemeClr val="tx1"/>
                </a:solidFill>
              </a:defRPr>
            </a:lvl1pPr>
          </a:lstStyle>
          <a:p>
            <a:fld id="{B6F15528-21DE-4FAA-801E-634DDDAF4B2B}" type="slidenum">
              <a:rPr lang="en-GB" smtClean="0"/>
              <a:pPr/>
              <a:t>‹#›</a:t>
            </a:fld>
            <a:endParaRPr lang="en-GB"/>
          </a:p>
        </p:txBody>
      </p:sp>
      <p:pic>
        <p:nvPicPr>
          <p:cNvPr id="8" name="Picture 7">
            <a:extLst>
              <a:ext uri="{FF2B5EF4-FFF2-40B4-BE49-F238E27FC236}">
                <a16:creationId xmlns:a16="http://schemas.microsoft.com/office/drawing/2014/main" id="{1FD5808E-4E7E-A74D-8193-65F127EE4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050" y="6259378"/>
            <a:ext cx="679027" cy="266414"/>
          </a:xfrm>
          <a:prstGeom prst="rect">
            <a:avLst/>
          </a:prstGeom>
        </p:spPr>
      </p:pic>
      <p:sp>
        <p:nvSpPr>
          <p:cNvPr id="9" name="Title 8">
            <a:extLst>
              <a:ext uri="{FF2B5EF4-FFF2-40B4-BE49-F238E27FC236}">
                <a16:creationId xmlns:a16="http://schemas.microsoft.com/office/drawing/2014/main" id="{A2C6D41A-2B5D-804E-A524-99EDF730C347}"/>
              </a:ext>
            </a:extLst>
          </p:cNvPr>
          <p:cNvSpPr>
            <a:spLocks noGrp="1"/>
          </p:cNvSpPr>
          <p:nvPr>
            <p:ph type="title"/>
          </p:nvPr>
        </p:nvSpPr>
        <p:spPr>
          <a:xfrm>
            <a:off x="381000" y="384193"/>
            <a:ext cx="5715000" cy="369332"/>
          </a:xfrm>
        </p:spPr>
        <p:txBody>
          <a:bodyPr/>
          <a:lstStyle>
            <a:lvl1pPr>
              <a:defRPr sz="2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C8E3CEE6-3D10-8143-A0B8-6DBAD728CAA7}"/>
              </a:ext>
            </a:extLst>
          </p:cNvPr>
          <p:cNvSpPr>
            <a:spLocks noGrp="1"/>
          </p:cNvSpPr>
          <p:nvPr>
            <p:ph type="body" sz="quarter" idx="10"/>
          </p:nvPr>
        </p:nvSpPr>
        <p:spPr>
          <a:xfrm>
            <a:off x="381000" y="1401763"/>
            <a:ext cx="11425238" cy="1923604"/>
          </a:xfrm>
        </p:spPr>
        <p:txBody>
          <a:bodyPr numCol="3" spcCol="288000"/>
          <a:lstStyle>
            <a:lvl1pPr>
              <a:lnSpc>
                <a:spcPts val="1800"/>
              </a:lnSpc>
              <a:spcAft>
                <a:spcPts val="2400"/>
              </a:spcAft>
              <a:defRPr sz="1300" b="0" i="0">
                <a:latin typeface="Noto Sans Regular"/>
                <a:ea typeface="Noto Sans Regular"/>
                <a:cs typeface="Noto Sans Regular"/>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01119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8F53C5-2478-CD4A-ACB4-8C33A4A0A691}"/>
              </a:ext>
            </a:extLst>
          </p:cNvPr>
          <p:cNvSpPr>
            <a:spLocks noGrp="1"/>
          </p:cNvSpPr>
          <p:nvPr>
            <p:ph type="pic" sz="quarter" idx="11"/>
          </p:nvPr>
        </p:nvSpPr>
        <p:spPr>
          <a:xfrm>
            <a:off x="6096001" y="0"/>
            <a:ext cx="6096000" cy="6858000"/>
          </a:xfrm>
          <a:solidFill>
            <a:schemeClr val="bg1">
              <a:lumMod val="75000"/>
            </a:schemeClr>
          </a:solidFill>
        </p:spPr>
        <p:txBody>
          <a:bodyPr/>
          <a:lstStyle/>
          <a:p>
            <a:endParaRPr lang="en-US"/>
          </a:p>
        </p:txBody>
      </p:sp>
      <p:sp>
        <p:nvSpPr>
          <p:cNvPr id="4" name="Holder 4"/>
          <p:cNvSpPr>
            <a:spLocks noGrp="1"/>
          </p:cNvSpPr>
          <p:nvPr>
            <p:ph type="ftr" sz="quarter" idx="5"/>
          </p:nvPr>
        </p:nvSpPr>
        <p:spPr>
          <a:xfrm>
            <a:off x="1361299" y="6350400"/>
            <a:ext cx="1641453" cy="153888"/>
          </a:xfrm>
        </p:spPr>
        <p:txBody>
          <a:bodyPr lIns="0" tIns="0" rIns="0" bIns="0" anchor="b" anchorCtr="0"/>
          <a:lstStyle>
            <a:lvl1pPr algn="l">
              <a:defRPr sz="1000" b="0" i="0" baseline="0">
                <a:solidFill>
                  <a:schemeClr val="tx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2627" y="6350400"/>
            <a:ext cx="974282"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dirty="0"/>
          </a:p>
        </p:txBody>
      </p:sp>
      <p:pic>
        <p:nvPicPr>
          <p:cNvPr id="8" name="Picture 7">
            <a:extLst>
              <a:ext uri="{FF2B5EF4-FFF2-40B4-BE49-F238E27FC236}">
                <a16:creationId xmlns:a16="http://schemas.microsoft.com/office/drawing/2014/main" id="{1FD5808E-4E7E-A74D-8193-65F127EE4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050" y="6259378"/>
            <a:ext cx="679027" cy="266414"/>
          </a:xfrm>
          <a:prstGeom prst="rect">
            <a:avLst/>
          </a:prstGeom>
        </p:spPr>
      </p:pic>
      <p:sp>
        <p:nvSpPr>
          <p:cNvPr id="9" name="Title 8">
            <a:extLst>
              <a:ext uri="{FF2B5EF4-FFF2-40B4-BE49-F238E27FC236}">
                <a16:creationId xmlns:a16="http://schemas.microsoft.com/office/drawing/2014/main" id="{A2C6D41A-2B5D-804E-A524-99EDF730C347}"/>
              </a:ext>
            </a:extLst>
          </p:cNvPr>
          <p:cNvSpPr>
            <a:spLocks noGrp="1"/>
          </p:cNvSpPr>
          <p:nvPr>
            <p:ph type="title"/>
          </p:nvPr>
        </p:nvSpPr>
        <p:spPr>
          <a:xfrm>
            <a:off x="381000" y="384193"/>
            <a:ext cx="5715000" cy="369332"/>
          </a:xfrm>
        </p:spPr>
        <p:txBody>
          <a:bodyPr/>
          <a:lstStyle>
            <a:lvl1pPr>
              <a:defRPr sz="2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C8E3CEE6-3D10-8143-A0B8-6DBAD728CAA7}"/>
              </a:ext>
            </a:extLst>
          </p:cNvPr>
          <p:cNvSpPr>
            <a:spLocks noGrp="1"/>
          </p:cNvSpPr>
          <p:nvPr>
            <p:ph type="body" sz="quarter" idx="10"/>
          </p:nvPr>
        </p:nvSpPr>
        <p:spPr>
          <a:xfrm>
            <a:off x="381000" y="1401763"/>
            <a:ext cx="4579938" cy="1678088"/>
          </a:xfrm>
        </p:spPr>
        <p:txBody>
          <a:bodyPr numCol="1" spcCol="288000"/>
          <a:lstStyle>
            <a:lvl1pPr>
              <a:lnSpc>
                <a:spcPts val="1800"/>
              </a:lnSpc>
              <a:spcAft>
                <a:spcPts val="2400"/>
              </a:spcAft>
              <a:defRPr sz="1300" b="0" i="0">
                <a:latin typeface="Noto Sans Regular"/>
                <a:ea typeface="Noto Sans Regular"/>
                <a:cs typeface="Noto Sans Regular"/>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9044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8F53C5-2478-CD4A-ACB4-8C33A4A0A691}"/>
              </a:ext>
            </a:extLst>
          </p:cNvPr>
          <p:cNvSpPr>
            <a:spLocks noGrp="1"/>
          </p:cNvSpPr>
          <p:nvPr>
            <p:ph type="pic" sz="quarter" idx="11"/>
          </p:nvPr>
        </p:nvSpPr>
        <p:spPr>
          <a:xfrm>
            <a:off x="6096000" y="0"/>
            <a:ext cx="6096000" cy="3429000"/>
          </a:xfrm>
          <a:solidFill>
            <a:schemeClr val="bg1">
              <a:lumMod val="75000"/>
            </a:schemeClr>
          </a:solidFill>
        </p:spPr>
        <p:txBody>
          <a:bodyPr/>
          <a:lstStyle/>
          <a:p>
            <a:endParaRPr lang="en-US"/>
          </a:p>
        </p:txBody>
      </p:sp>
      <p:sp>
        <p:nvSpPr>
          <p:cNvPr id="4" name="Holder 4"/>
          <p:cNvSpPr>
            <a:spLocks noGrp="1"/>
          </p:cNvSpPr>
          <p:nvPr>
            <p:ph type="ftr" sz="quarter" idx="5"/>
          </p:nvPr>
        </p:nvSpPr>
        <p:spPr>
          <a:xfrm>
            <a:off x="1361299" y="6350400"/>
            <a:ext cx="1641453" cy="153888"/>
          </a:xfrm>
        </p:spPr>
        <p:txBody>
          <a:bodyPr lIns="0" tIns="0" rIns="0" bIns="0" anchor="b" anchorCtr="0"/>
          <a:lstStyle>
            <a:lvl1pPr algn="l">
              <a:defRPr sz="1000" b="0" i="0" baseline="0">
                <a:solidFill>
                  <a:schemeClr val="tx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2627" y="6350400"/>
            <a:ext cx="974282"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dirty="0"/>
          </a:p>
        </p:txBody>
      </p:sp>
      <p:pic>
        <p:nvPicPr>
          <p:cNvPr id="8" name="Picture 7">
            <a:extLst>
              <a:ext uri="{FF2B5EF4-FFF2-40B4-BE49-F238E27FC236}">
                <a16:creationId xmlns:a16="http://schemas.microsoft.com/office/drawing/2014/main" id="{1FD5808E-4E7E-A74D-8193-65F127EE4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050" y="6259378"/>
            <a:ext cx="679027" cy="266414"/>
          </a:xfrm>
          <a:prstGeom prst="rect">
            <a:avLst/>
          </a:prstGeom>
        </p:spPr>
      </p:pic>
      <p:sp>
        <p:nvSpPr>
          <p:cNvPr id="9" name="Title 8">
            <a:extLst>
              <a:ext uri="{FF2B5EF4-FFF2-40B4-BE49-F238E27FC236}">
                <a16:creationId xmlns:a16="http://schemas.microsoft.com/office/drawing/2014/main" id="{A2C6D41A-2B5D-804E-A524-99EDF730C347}"/>
              </a:ext>
            </a:extLst>
          </p:cNvPr>
          <p:cNvSpPr>
            <a:spLocks noGrp="1"/>
          </p:cNvSpPr>
          <p:nvPr>
            <p:ph type="title"/>
          </p:nvPr>
        </p:nvSpPr>
        <p:spPr>
          <a:xfrm>
            <a:off x="381000" y="384193"/>
            <a:ext cx="5715000" cy="369332"/>
          </a:xfrm>
        </p:spPr>
        <p:txBody>
          <a:bodyPr/>
          <a:lstStyle>
            <a:lvl1pPr>
              <a:defRPr sz="2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C8E3CEE6-3D10-8143-A0B8-6DBAD728CAA7}"/>
              </a:ext>
            </a:extLst>
          </p:cNvPr>
          <p:cNvSpPr>
            <a:spLocks noGrp="1"/>
          </p:cNvSpPr>
          <p:nvPr>
            <p:ph type="body" sz="quarter" idx="10"/>
          </p:nvPr>
        </p:nvSpPr>
        <p:spPr>
          <a:xfrm>
            <a:off x="381000" y="1401763"/>
            <a:ext cx="4579938" cy="1678088"/>
          </a:xfrm>
        </p:spPr>
        <p:txBody>
          <a:bodyPr numCol="1" spcCol="288000"/>
          <a:lstStyle>
            <a:lvl1pPr>
              <a:lnSpc>
                <a:spcPts val="1800"/>
              </a:lnSpc>
              <a:spcAft>
                <a:spcPts val="2400"/>
              </a:spcAft>
              <a:defRPr sz="1300" b="0" i="0">
                <a:latin typeface="Noto Sans Regular"/>
                <a:ea typeface="Noto Sans Regular"/>
                <a:cs typeface="Noto Sans Regular"/>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a:extLst>
              <a:ext uri="{FF2B5EF4-FFF2-40B4-BE49-F238E27FC236}">
                <a16:creationId xmlns:a16="http://schemas.microsoft.com/office/drawing/2014/main" id="{86BCFBB3-0385-6945-BA33-2E9A278CCB9C}"/>
              </a:ext>
            </a:extLst>
          </p:cNvPr>
          <p:cNvSpPr>
            <a:spLocks noGrp="1"/>
          </p:cNvSpPr>
          <p:nvPr>
            <p:ph type="pic" sz="quarter" idx="12"/>
          </p:nvPr>
        </p:nvSpPr>
        <p:spPr>
          <a:xfrm>
            <a:off x="6096000" y="3429001"/>
            <a:ext cx="6096000" cy="3429000"/>
          </a:xfrm>
          <a:solidFill>
            <a:schemeClr val="bg1">
              <a:lumMod val="65000"/>
            </a:schemeClr>
          </a:solidFill>
        </p:spPr>
        <p:txBody>
          <a:bodyPr/>
          <a:lstStyle/>
          <a:p>
            <a:endParaRPr lang="en-US"/>
          </a:p>
        </p:txBody>
      </p:sp>
    </p:spTree>
    <p:extLst>
      <p:ext uri="{BB962C8B-B14F-4D97-AF65-F5344CB8AC3E}">
        <p14:creationId xmlns:p14="http://schemas.microsoft.com/office/powerpoint/2010/main" val="3088233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6BD024-A30A-C746-A4FD-F0F4FA1DF2F8}"/>
              </a:ext>
            </a:extLst>
          </p:cNvPr>
          <p:cNvSpPr>
            <a:spLocks noGrp="1"/>
          </p:cNvSpPr>
          <p:nvPr>
            <p:ph type="pic" sz="quarter" idx="13"/>
          </p:nvPr>
        </p:nvSpPr>
        <p:spPr>
          <a:xfrm>
            <a:off x="0" y="3429000"/>
            <a:ext cx="6096000" cy="3429000"/>
          </a:xfrm>
          <a:solidFill>
            <a:schemeClr val="bg1">
              <a:lumMod val="50000"/>
            </a:schemeClr>
          </a:solidFill>
        </p:spPr>
        <p:txBody>
          <a:bodyPr/>
          <a:lstStyle/>
          <a:p>
            <a:endParaRPr lang="en-US" dirty="0"/>
          </a:p>
        </p:txBody>
      </p:sp>
      <p:sp>
        <p:nvSpPr>
          <p:cNvPr id="3" name="Picture Placeholder 2">
            <a:extLst>
              <a:ext uri="{FF2B5EF4-FFF2-40B4-BE49-F238E27FC236}">
                <a16:creationId xmlns:a16="http://schemas.microsoft.com/office/drawing/2014/main" id="{4D8F53C5-2478-CD4A-ACB4-8C33A4A0A691}"/>
              </a:ext>
            </a:extLst>
          </p:cNvPr>
          <p:cNvSpPr>
            <a:spLocks noGrp="1"/>
          </p:cNvSpPr>
          <p:nvPr>
            <p:ph type="pic" sz="quarter" idx="11"/>
          </p:nvPr>
        </p:nvSpPr>
        <p:spPr>
          <a:xfrm>
            <a:off x="6096000" y="0"/>
            <a:ext cx="6096000" cy="3429000"/>
          </a:xfrm>
          <a:solidFill>
            <a:schemeClr val="bg1">
              <a:lumMod val="75000"/>
            </a:schemeClr>
          </a:solidFill>
        </p:spPr>
        <p:txBody>
          <a:bodyPr/>
          <a:lstStyle/>
          <a:p>
            <a:endParaRPr lang="en-US"/>
          </a:p>
        </p:txBody>
      </p:sp>
      <p:sp>
        <p:nvSpPr>
          <p:cNvPr id="4" name="Holder 4"/>
          <p:cNvSpPr>
            <a:spLocks noGrp="1"/>
          </p:cNvSpPr>
          <p:nvPr>
            <p:ph type="ftr" sz="quarter" idx="5"/>
          </p:nvPr>
        </p:nvSpPr>
        <p:spPr>
          <a:xfrm>
            <a:off x="1361299" y="6350400"/>
            <a:ext cx="1641453" cy="153888"/>
          </a:xfrm>
        </p:spPr>
        <p:txBody>
          <a:bodyPr lIns="0" tIns="0" rIns="0" bIns="0" anchor="b" anchorCtr="0"/>
          <a:lstStyle>
            <a:lvl1pPr algn="l">
              <a:defRPr sz="1000" b="0" i="0" baseline="0">
                <a:solidFill>
                  <a:schemeClr val="bg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2627" y="6350400"/>
            <a:ext cx="974282" cy="153888"/>
          </a:xfrm>
        </p:spPr>
        <p:txBody>
          <a:bodyPr lIns="0" tIns="0" rIns="0" bIns="0" anchor="b" anchorCtr="0"/>
          <a:lstStyle>
            <a:lvl1pPr algn="r">
              <a:defRPr sz="1000">
                <a:solidFill>
                  <a:schemeClr val="bg1"/>
                </a:solidFill>
              </a:defRPr>
            </a:lvl1pPr>
          </a:lstStyle>
          <a:p>
            <a:fld id="{B6F15528-21DE-4FAA-801E-634DDDAF4B2B}" type="slidenum">
              <a:rPr lang="en-GB" smtClean="0"/>
              <a:pPr/>
              <a:t>‹#›</a:t>
            </a:fld>
            <a:endParaRPr lang="en-GB" dirty="0"/>
          </a:p>
        </p:txBody>
      </p:sp>
      <p:pic>
        <p:nvPicPr>
          <p:cNvPr id="8" name="Picture 7">
            <a:extLst>
              <a:ext uri="{FF2B5EF4-FFF2-40B4-BE49-F238E27FC236}">
                <a16:creationId xmlns:a16="http://schemas.microsoft.com/office/drawing/2014/main" id="{1FD5808E-4E7E-A74D-8193-65F127EE4C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8073" y="6259378"/>
            <a:ext cx="678981" cy="266414"/>
          </a:xfrm>
          <a:prstGeom prst="rect">
            <a:avLst/>
          </a:prstGeom>
        </p:spPr>
      </p:pic>
      <p:sp>
        <p:nvSpPr>
          <p:cNvPr id="9" name="Title 8">
            <a:extLst>
              <a:ext uri="{FF2B5EF4-FFF2-40B4-BE49-F238E27FC236}">
                <a16:creationId xmlns:a16="http://schemas.microsoft.com/office/drawing/2014/main" id="{A2C6D41A-2B5D-804E-A524-99EDF730C347}"/>
              </a:ext>
            </a:extLst>
          </p:cNvPr>
          <p:cNvSpPr>
            <a:spLocks noGrp="1"/>
          </p:cNvSpPr>
          <p:nvPr>
            <p:ph type="title"/>
          </p:nvPr>
        </p:nvSpPr>
        <p:spPr>
          <a:xfrm>
            <a:off x="381000" y="384193"/>
            <a:ext cx="5715000" cy="369332"/>
          </a:xfrm>
        </p:spPr>
        <p:txBody>
          <a:bodyPr/>
          <a:lstStyle>
            <a:lvl1pPr>
              <a:defRPr sz="2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C8E3CEE6-3D10-8143-A0B8-6DBAD728CAA7}"/>
              </a:ext>
            </a:extLst>
          </p:cNvPr>
          <p:cNvSpPr>
            <a:spLocks noGrp="1"/>
          </p:cNvSpPr>
          <p:nvPr>
            <p:ph type="body" sz="quarter" idx="10"/>
          </p:nvPr>
        </p:nvSpPr>
        <p:spPr>
          <a:xfrm>
            <a:off x="381000" y="1401763"/>
            <a:ext cx="4579938" cy="1678088"/>
          </a:xfrm>
        </p:spPr>
        <p:txBody>
          <a:bodyPr numCol="1" spcCol="288000"/>
          <a:lstStyle>
            <a:lvl1pPr>
              <a:lnSpc>
                <a:spcPts val="1800"/>
              </a:lnSpc>
              <a:spcAft>
                <a:spcPts val="2400"/>
              </a:spcAft>
              <a:defRPr sz="1300" b="0" i="0">
                <a:latin typeface="Noto Sans Regular"/>
                <a:ea typeface="Noto Sans Regular"/>
                <a:cs typeface="Noto Sans Regular"/>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a:extLst>
              <a:ext uri="{FF2B5EF4-FFF2-40B4-BE49-F238E27FC236}">
                <a16:creationId xmlns:a16="http://schemas.microsoft.com/office/drawing/2014/main" id="{86BCFBB3-0385-6945-BA33-2E9A278CCB9C}"/>
              </a:ext>
            </a:extLst>
          </p:cNvPr>
          <p:cNvSpPr>
            <a:spLocks noGrp="1"/>
          </p:cNvSpPr>
          <p:nvPr>
            <p:ph type="pic" sz="quarter" idx="12"/>
          </p:nvPr>
        </p:nvSpPr>
        <p:spPr>
          <a:xfrm>
            <a:off x="6096000" y="3429001"/>
            <a:ext cx="6096000" cy="3429000"/>
          </a:xfrm>
          <a:solidFill>
            <a:schemeClr val="bg1">
              <a:lumMod val="65000"/>
            </a:schemeClr>
          </a:solidFill>
        </p:spPr>
        <p:txBody>
          <a:bodyPr/>
          <a:lstStyle/>
          <a:p>
            <a:endParaRPr lang="en-US"/>
          </a:p>
        </p:txBody>
      </p:sp>
    </p:spTree>
    <p:extLst>
      <p:ext uri="{BB962C8B-B14F-4D97-AF65-F5344CB8AC3E}">
        <p14:creationId xmlns:p14="http://schemas.microsoft.com/office/powerpoint/2010/main" val="1919489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61299" y="6350400"/>
            <a:ext cx="1641453" cy="153888"/>
          </a:xfrm>
        </p:spPr>
        <p:txBody>
          <a:bodyPr lIns="0" tIns="0" rIns="0" bIns="0" anchor="b" anchorCtr="0"/>
          <a:lstStyle>
            <a:lvl1pPr algn="l">
              <a:defRPr sz="1000" b="0" i="0" baseline="0">
                <a:solidFill>
                  <a:schemeClr val="tx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2627" y="6350400"/>
            <a:ext cx="974282" cy="153888"/>
          </a:xfrm>
        </p:spPr>
        <p:txBody>
          <a:bodyPr lIns="0" tIns="0" rIns="0" bIns="0" anchor="b" anchorCtr="0"/>
          <a:lstStyle>
            <a:lvl1pPr algn="r">
              <a:defRPr sz="1000">
                <a:solidFill>
                  <a:schemeClr val="tx1"/>
                </a:solidFill>
              </a:defRPr>
            </a:lvl1pPr>
          </a:lstStyle>
          <a:p>
            <a:fld id="{B6F15528-21DE-4FAA-801E-634DDDAF4B2B}" type="slidenum">
              <a:rPr lang="en-GB" smtClean="0"/>
              <a:pPr/>
              <a:t>‹#›</a:t>
            </a:fld>
            <a:endParaRPr lang="en-GB"/>
          </a:p>
        </p:txBody>
      </p:sp>
      <p:pic>
        <p:nvPicPr>
          <p:cNvPr id="8" name="Picture 7">
            <a:extLst>
              <a:ext uri="{FF2B5EF4-FFF2-40B4-BE49-F238E27FC236}">
                <a16:creationId xmlns:a16="http://schemas.microsoft.com/office/drawing/2014/main" id="{1FD5808E-4E7E-A74D-8193-65F127EE4C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050" y="6259378"/>
            <a:ext cx="679027" cy="266414"/>
          </a:xfrm>
          <a:prstGeom prst="rect">
            <a:avLst/>
          </a:prstGeom>
        </p:spPr>
      </p:pic>
      <p:sp>
        <p:nvSpPr>
          <p:cNvPr id="9" name="Title 8">
            <a:extLst>
              <a:ext uri="{FF2B5EF4-FFF2-40B4-BE49-F238E27FC236}">
                <a16:creationId xmlns:a16="http://schemas.microsoft.com/office/drawing/2014/main" id="{A2C6D41A-2B5D-804E-A524-99EDF730C347}"/>
              </a:ext>
            </a:extLst>
          </p:cNvPr>
          <p:cNvSpPr>
            <a:spLocks noGrp="1"/>
          </p:cNvSpPr>
          <p:nvPr>
            <p:ph type="title"/>
          </p:nvPr>
        </p:nvSpPr>
        <p:spPr>
          <a:xfrm>
            <a:off x="381000" y="384193"/>
            <a:ext cx="5715000" cy="369332"/>
          </a:xfrm>
        </p:spPr>
        <p:txBody>
          <a:bodyPr/>
          <a:lstStyle>
            <a:lvl1pPr>
              <a:defRPr sz="2400" b="0" i="0">
                <a:latin typeface="Noto Sans Display ExtraLight" panose="020B0302040504020204" pitchFamily="34" charset="0"/>
                <a:ea typeface="Noto Sans Display ExtraLight" panose="020B0302040504020204" pitchFamily="34" charset="0"/>
                <a:cs typeface="Noto Sans Display ExtraLight" panose="020B03020405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C8E3CEE6-3D10-8143-A0B8-6DBAD728CAA7}"/>
              </a:ext>
            </a:extLst>
          </p:cNvPr>
          <p:cNvSpPr>
            <a:spLocks noGrp="1"/>
          </p:cNvSpPr>
          <p:nvPr>
            <p:ph type="body" sz="quarter" idx="10"/>
          </p:nvPr>
        </p:nvSpPr>
        <p:spPr>
          <a:xfrm>
            <a:off x="381000" y="1401763"/>
            <a:ext cx="8491538" cy="4685272"/>
          </a:xfrm>
        </p:spPr>
        <p:txBody>
          <a:bodyPr numCol="1" spcCol="288000"/>
          <a:lstStyle>
            <a:lvl1pPr>
              <a:lnSpc>
                <a:spcPts val="4800"/>
              </a:lnSpc>
              <a:spcAft>
                <a:spcPts val="0"/>
              </a:spcAft>
              <a:defRPr sz="3600" b="0" i="0">
                <a:latin typeface="Noto Sans Light" panose="020B0402040504020204" pitchFamily="34" charset="0"/>
                <a:ea typeface="Noto Sans Light" panose="020B0402040504020204" pitchFamily="34" charset="0"/>
                <a:cs typeface="Noto Sans Light" panose="020B0402040504020204" pitchFamily="34" charset="0"/>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83114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2"/>
            <a:ext cx="10972800" cy="276999"/>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body" idx="1"/>
          </p:nvPr>
        </p:nvSpPr>
        <p:spPr>
          <a:xfrm>
            <a:off x="609600" y="1577342"/>
            <a:ext cx="1097280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1361299" y="6400111"/>
            <a:ext cx="3901440" cy="93318"/>
          </a:xfrm>
          <a:prstGeom prst="rect">
            <a:avLst/>
          </a:prstGeom>
        </p:spPr>
        <p:txBody>
          <a:bodyPr wrap="square" lIns="0" tIns="0" rIns="0" bIns="0">
            <a:spAutoFit/>
          </a:bodyPr>
          <a:lstStyle>
            <a:lvl1pPr algn="l">
              <a:defRPr sz="606" b="0" i="0" baseline="0">
                <a:solidFill>
                  <a:schemeClr val="tx1"/>
                </a:solidFill>
                <a:latin typeface="Noto Sans Regular"/>
              </a:defRPr>
            </a:lvl1pPr>
          </a:lstStyle>
          <a:p>
            <a:r>
              <a:rPr lang="en-GB" dirty="0"/>
              <a:t>Presentation title</a:t>
            </a:r>
          </a:p>
        </p:txBody>
      </p:sp>
      <p:sp>
        <p:nvSpPr>
          <p:cNvPr id="6" name="Holder 6"/>
          <p:cNvSpPr>
            <a:spLocks noGrp="1"/>
          </p:cNvSpPr>
          <p:nvPr>
            <p:ph type="sldNum" sz="quarter" idx="7"/>
          </p:nvPr>
        </p:nvSpPr>
        <p:spPr>
          <a:xfrm>
            <a:off x="10830701" y="6402866"/>
            <a:ext cx="976207" cy="93318"/>
          </a:xfrm>
          <a:prstGeom prst="rect">
            <a:avLst/>
          </a:prstGeom>
        </p:spPr>
        <p:txBody>
          <a:bodyPr wrap="square" lIns="0" tIns="0" rIns="0" bIns="0">
            <a:spAutoFit/>
          </a:bodyPr>
          <a:lstStyle>
            <a:lvl1pPr algn="r">
              <a:defRPr sz="606" b="0" i="0" kern="1200" baseline="0">
                <a:solidFill>
                  <a:schemeClr val="tx1"/>
                </a:solidFill>
                <a:latin typeface="Noto Sans Regular"/>
                <a:ea typeface="+mn-ea"/>
                <a:cs typeface="+mn-cs"/>
              </a:defRPr>
            </a:lvl1pPr>
          </a:lstStyle>
          <a:p>
            <a:fld id="{B6F15528-21DE-4FAA-801E-634DDDAF4B2B}"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73" r:id="rId1"/>
    <p:sldLayoutId id="2147483693" r:id="rId2"/>
    <p:sldLayoutId id="2147483674" r:id="rId3"/>
    <p:sldLayoutId id="2147483662" r:id="rId4"/>
    <p:sldLayoutId id="2147483666" r:id="rId5"/>
    <p:sldLayoutId id="2147483668" r:id="rId6"/>
    <p:sldLayoutId id="2147483669" r:id="rId7"/>
    <p:sldLayoutId id="2147483670" r:id="rId8"/>
    <p:sldLayoutId id="2147483667" r:id="rId9"/>
    <p:sldLayoutId id="2147483672" r:id="rId10"/>
    <p:sldLayoutId id="2147483671" r:id="rId11"/>
    <p:sldLayoutId id="2147483664" r:id="rId12"/>
    <p:sldLayoutId id="2147483675" r:id="rId13"/>
    <p:sldLayoutId id="2147483683" r:id="rId14"/>
    <p:sldLayoutId id="2147483686" r:id="rId15"/>
    <p:sldLayoutId id="2147483687" r:id="rId16"/>
    <p:sldLayoutId id="2147483685" r:id="rId17"/>
    <p:sldLayoutId id="2147483689" r:id="rId18"/>
    <p:sldLayoutId id="2147483694" r:id="rId19"/>
  </p:sldLayoutIdLst>
  <p:hf hdr="0" dt="0"/>
  <p:txStyles>
    <p:titleStyle>
      <a:lvl1pPr>
        <a:defRPr b="0" i="0">
          <a:latin typeface="Noto Sans Regular"/>
          <a:ea typeface="+mj-ea"/>
          <a:cs typeface="+mj-cs"/>
        </a:defRPr>
      </a:lvl1pPr>
    </p:titleStyle>
    <p:bodyStyle>
      <a:lvl1pPr marL="0">
        <a:defRPr b="0" i="0">
          <a:latin typeface="Noto Sans Regular"/>
          <a:ea typeface="+mn-ea"/>
          <a:cs typeface="+mn-cs"/>
        </a:defRPr>
      </a:lvl1pPr>
      <a:lvl2pPr marL="277254">
        <a:defRPr>
          <a:latin typeface="+mn-lt"/>
          <a:ea typeface="+mn-ea"/>
          <a:cs typeface="+mn-cs"/>
        </a:defRPr>
      </a:lvl2pPr>
      <a:lvl3pPr marL="554508">
        <a:defRPr>
          <a:latin typeface="+mn-lt"/>
          <a:ea typeface="+mn-ea"/>
          <a:cs typeface="+mn-cs"/>
        </a:defRPr>
      </a:lvl3pPr>
      <a:lvl4pPr marL="831762">
        <a:defRPr>
          <a:latin typeface="+mn-lt"/>
          <a:ea typeface="+mn-ea"/>
          <a:cs typeface="+mn-cs"/>
        </a:defRPr>
      </a:lvl4pPr>
      <a:lvl5pPr marL="1109016">
        <a:defRPr>
          <a:latin typeface="+mn-lt"/>
          <a:ea typeface="+mn-ea"/>
          <a:cs typeface="+mn-cs"/>
        </a:defRPr>
      </a:lvl5pPr>
      <a:lvl6pPr marL="1386270">
        <a:defRPr>
          <a:latin typeface="+mn-lt"/>
          <a:ea typeface="+mn-ea"/>
          <a:cs typeface="+mn-cs"/>
        </a:defRPr>
      </a:lvl6pPr>
      <a:lvl7pPr marL="1663524">
        <a:defRPr>
          <a:latin typeface="+mn-lt"/>
          <a:ea typeface="+mn-ea"/>
          <a:cs typeface="+mn-cs"/>
        </a:defRPr>
      </a:lvl7pPr>
      <a:lvl8pPr marL="1940778">
        <a:defRPr>
          <a:latin typeface="+mn-lt"/>
          <a:ea typeface="+mn-ea"/>
          <a:cs typeface="+mn-cs"/>
        </a:defRPr>
      </a:lvl8pPr>
      <a:lvl9pPr marL="2218032">
        <a:defRPr>
          <a:latin typeface="+mn-lt"/>
          <a:ea typeface="+mn-ea"/>
          <a:cs typeface="+mn-cs"/>
        </a:defRPr>
      </a:lvl9pPr>
    </p:bodyStyle>
    <p:otherStyle>
      <a:lvl1pPr marL="0">
        <a:defRPr>
          <a:latin typeface="+mn-lt"/>
          <a:ea typeface="+mn-ea"/>
          <a:cs typeface="+mn-cs"/>
        </a:defRPr>
      </a:lvl1pPr>
      <a:lvl2pPr marL="277254">
        <a:defRPr>
          <a:latin typeface="+mn-lt"/>
          <a:ea typeface="+mn-ea"/>
          <a:cs typeface="+mn-cs"/>
        </a:defRPr>
      </a:lvl2pPr>
      <a:lvl3pPr marL="554508">
        <a:defRPr>
          <a:latin typeface="+mn-lt"/>
          <a:ea typeface="+mn-ea"/>
          <a:cs typeface="+mn-cs"/>
        </a:defRPr>
      </a:lvl3pPr>
      <a:lvl4pPr marL="831762">
        <a:defRPr>
          <a:latin typeface="+mn-lt"/>
          <a:ea typeface="+mn-ea"/>
          <a:cs typeface="+mn-cs"/>
        </a:defRPr>
      </a:lvl4pPr>
      <a:lvl5pPr marL="1109016">
        <a:defRPr>
          <a:latin typeface="+mn-lt"/>
          <a:ea typeface="+mn-ea"/>
          <a:cs typeface="+mn-cs"/>
        </a:defRPr>
      </a:lvl5pPr>
      <a:lvl6pPr marL="1386270">
        <a:defRPr>
          <a:latin typeface="+mn-lt"/>
          <a:ea typeface="+mn-ea"/>
          <a:cs typeface="+mn-cs"/>
        </a:defRPr>
      </a:lvl6pPr>
      <a:lvl7pPr marL="1663524">
        <a:defRPr>
          <a:latin typeface="+mn-lt"/>
          <a:ea typeface="+mn-ea"/>
          <a:cs typeface="+mn-cs"/>
        </a:defRPr>
      </a:lvl7pPr>
      <a:lvl8pPr marL="1940778">
        <a:defRPr>
          <a:latin typeface="+mn-lt"/>
          <a:ea typeface="+mn-ea"/>
          <a:cs typeface="+mn-cs"/>
        </a:defRPr>
      </a:lvl8pPr>
      <a:lvl9pPr marL="2218032">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657">
          <p15:clr>
            <a:srgbClr val="F26B43"/>
          </p15:clr>
        </p15:guide>
        <p15:guide id="5" pos="858">
          <p15:clr>
            <a:srgbClr val="F26B43"/>
          </p15:clr>
        </p15:guide>
        <p15:guide id="6" pos="1275">
          <p15:clr>
            <a:srgbClr val="F26B43"/>
          </p15:clr>
        </p15:guide>
        <p15:guide id="7" pos="1891">
          <p15:clr>
            <a:srgbClr val="F26B43"/>
          </p15:clr>
        </p15:guide>
        <p15:guide id="8" pos="1473">
          <p15:clr>
            <a:srgbClr val="F26B43"/>
          </p15:clr>
        </p15:guide>
        <p15:guide id="9" pos="2090">
          <p15:clr>
            <a:srgbClr val="F26B43"/>
          </p15:clr>
        </p15:guide>
        <p15:guide id="10" pos="2506">
          <p15:clr>
            <a:srgbClr val="F26B43"/>
          </p15:clr>
        </p15:guide>
        <p15:guide id="11" pos="2708">
          <p15:clr>
            <a:srgbClr val="F26B43"/>
          </p15:clr>
        </p15:guide>
        <p15:guide id="12" pos="3125">
          <p15:clr>
            <a:srgbClr val="F26B43"/>
          </p15:clr>
        </p15:guide>
        <p15:guide id="13" pos="3324">
          <p15:clr>
            <a:srgbClr val="F26B43"/>
          </p15:clr>
        </p15:guide>
        <p15:guide id="14" pos="3744">
          <p15:clr>
            <a:srgbClr val="F26B43"/>
          </p15:clr>
        </p15:guide>
        <p15:guide id="15" pos="3939">
          <p15:clr>
            <a:srgbClr val="F26B43"/>
          </p15:clr>
        </p15:guide>
        <p15:guide id="16" pos="4355">
          <p15:clr>
            <a:srgbClr val="F26B43"/>
          </p15:clr>
        </p15:guide>
        <p15:guide id="17" pos="4555">
          <p15:clr>
            <a:srgbClr val="F26B43"/>
          </p15:clr>
        </p15:guide>
        <p15:guide id="18" pos="4972">
          <p15:clr>
            <a:srgbClr val="F26B43"/>
          </p15:clr>
        </p15:guide>
        <p15:guide id="19" pos="5172">
          <p15:clr>
            <a:srgbClr val="F26B43"/>
          </p15:clr>
        </p15:guide>
        <p15:guide id="20" pos="5589">
          <p15:clr>
            <a:srgbClr val="F26B43"/>
          </p15:clr>
        </p15:guide>
        <p15:guide id="21" pos="5789">
          <p15:clr>
            <a:srgbClr val="F26B43"/>
          </p15:clr>
        </p15:guide>
        <p15:guide id="22" pos="6205">
          <p15:clr>
            <a:srgbClr val="F26B43"/>
          </p15:clr>
        </p15:guide>
        <p15:guide id="23" pos="6403">
          <p15:clr>
            <a:srgbClr val="F26B43"/>
          </p15:clr>
        </p15:guide>
        <p15:guide id="24" pos="6824">
          <p15:clr>
            <a:srgbClr val="F26B43"/>
          </p15:clr>
        </p15:guide>
        <p15:guide id="25" pos="7023">
          <p15:clr>
            <a:srgbClr val="F26B43"/>
          </p15:clr>
        </p15:guide>
        <p15:guide id="26" pos="7437">
          <p15:clr>
            <a:srgbClr val="F26B43"/>
          </p15:clr>
        </p15:guide>
        <p15:guide id="27" orient="horz" pos="240">
          <p15:clr>
            <a:srgbClr val="F26B43"/>
          </p15:clr>
        </p15:guide>
        <p15:guide id="28" orient="horz" pos="4077">
          <p15:clr>
            <a:srgbClr val="F26B43"/>
          </p15:clr>
        </p15:guide>
        <p15:guide id="29" orient="horz" pos="87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hyperlink" Target="https://www.upl-ltd.com/uk/news-details/blog-protecting-osr-at-flowering" TargetMode="External"/><Relationship Id="rId5" Type="http://schemas.openxmlformats.org/officeDocument/2006/relationships/hyperlink" Target="http://www.upl-ltd.com/uk/product-details/evito-t" TargetMode="Externa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www.upl-ltd.com/uk/product-details/rango" TargetMode="External"/><Relationship Id="rId7"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www.upl-ltd.com/uk/product-details/panare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hyperlink" Target="mailto:Stephen.olive@upl-ltd.com" TargetMode="External"/><Relationship Id="rId3" Type="http://schemas.openxmlformats.org/officeDocument/2006/relationships/hyperlink" Target="mailto:Pam.chambers@upl-ltd.com" TargetMode="External"/><Relationship Id="rId7" Type="http://schemas.openxmlformats.org/officeDocument/2006/relationships/hyperlink" Target="mailto:Geoff.hailstone@upl-ltd.co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mailto:Greg.hanna@upl-ltd.com" TargetMode="External"/><Relationship Id="rId5" Type="http://schemas.openxmlformats.org/officeDocument/2006/relationships/hyperlink" Target="mailto:Don.pendergrast@upl-ltd.com" TargetMode="External"/><Relationship Id="rId4" Type="http://schemas.openxmlformats.org/officeDocument/2006/relationships/hyperlink" Target="mailto:Rob.adamson@upl-ltd.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info.uk@upl-ltd.com" TargetMode="External"/><Relationship Id="rId7" Type="http://schemas.openxmlformats.org/officeDocument/2006/relationships/image" Target="../media/image30.png"/><Relationship Id="rId2" Type="http://schemas.openxmlformats.org/officeDocument/2006/relationships/hyperlink" Target="http://www.upl-ltd.com/uk" TargetMode="External"/><Relationship Id="rId1" Type="http://schemas.openxmlformats.org/officeDocument/2006/relationships/slideLayout" Target="../slideLayouts/slideLayout1.xml"/><Relationship Id="rId6" Type="http://schemas.openxmlformats.org/officeDocument/2006/relationships/hyperlink" Target="https://nam05.safelinks.protection.outlook.com/?url=https%3A%2F%2Fapps.apple.com%2Fgb%2Fapp%2Fupl-blight-forecast%2Fid1464410390&amp;amp;data=02%7C01%7C%7C09509204dbe046ccf5e808d6f09bd9da%7Cd2654a1a6e3c49ec916049641a951c42%7C0%7C0%7C636960949512967037&amp;amp;sdata=NDjvWRsVI4fzNDCY20b02o7pJpFTFd6zcY59qxSRMiE%3D&amp;amp;reserved=0" TargetMode="External"/><Relationship Id="rId5" Type="http://schemas.openxmlformats.org/officeDocument/2006/relationships/hyperlink" Target="https://play.google.com/store/apps/details?id=uk.co.farming.blightforecast" TargetMode="External"/><Relationship Id="rId4" Type="http://schemas.openxmlformats.org/officeDocument/2006/relationships/hyperlink" Target="http://eepurl.com/gW6J6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430759053" TargetMode="External"/><Relationship Id="rId2" Type="http://schemas.openxmlformats.org/officeDocument/2006/relationships/hyperlink" Target="https://mcusercontent.com/d5c4714ca083ca79a31cc0908/files/be5b9de5-8709-4988-a169-ad810fcac832/UPL_Potato_PortfolioWEB.pdf" TargetMode="Externa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hyperlink" Target="https://vimeo.com/432420994" TargetMode="Externa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A26F5CB-0153-5840-8241-965733A83217}"/>
              </a:ext>
            </a:extLst>
          </p:cNvPr>
          <p:cNvSpPr>
            <a:spLocks noGrp="1"/>
          </p:cNvSpPr>
          <p:nvPr>
            <p:ph type="subTitle" idx="4"/>
          </p:nvPr>
        </p:nvSpPr>
        <p:spPr/>
        <p:txBody>
          <a:bodyPr/>
          <a:lstStyle/>
          <a:p>
            <a:r>
              <a:rPr lang="en-US" dirty="0"/>
              <a:t>For Arable Scotland Event</a:t>
            </a:r>
          </a:p>
        </p:txBody>
      </p:sp>
      <p:sp>
        <p:nvSpPr>
          <p:cNvPr id="3" name="Title 2">
            <a:extLst>
              <a:ext uri="{FF2B5EF4-FFF2-40B4-BE49-F238E27FC236}">
                <a16:creationId xmlns:a16="http://schemas.microsoft.com/office/drawing/2014/main" id="{3EA506FB-F7A1-504A-98D5-98FE2DB68D2E}"/>
              </a:ext>
            </a:extLst>
          </p:cNvPr>
          <p:cNvSpPr>
            <a:spLocks noGrp="1"/>
          </p:cNvSpPr>
          <p:nvPr>
            <p:ph type="title"/>
          </p:nvPr>
        </p:nvSpPr>
        <p:spPr/>
        <p:txBody>
          <a:bodyPr/>
          <a:lstStyle/>
          <a:p>
            <a:r>
              <a:rPr lang="en-US" dirty="0"/>
              <a:t>Key Products 2020</a:t>
            </a:r>
          </a:p>
        </p:txBody>
      </p:sp>
    </p:spTree>
    <p:extLst>
      <p:ext uri="{BB962C8B-B14F-4D97-AF65-F5344CB8AC3E}">
        <p14:creationId xmlns:p14="http://schemas.microsoft.com/office/powerpoint/2010/main" val="3386551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A382-232E-4AA1-AB49-8E3BF744FC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710" y="384193"/>
            <a:ext cx="644199" cy="784999"/>
          </a:xfrm>
          <a:prstGeom prst="rect">
            <a:avLst/>
          </a:prstGeom>
        </p:spPr>
      </p:pic>
      <p:sp>
        <p:nvSpPr>
          <p:cNvPr id="8" name="Text Placeholder 4">
            <a:extLst>
              <a:ext uri="{FF2B5EF4-FFF2-40B4-BE49-F238E27FC236}">
                <a16:creationId xmlns:a16="http://schemas.microsoft.com/office/drawing/2014/main" id="{FDA273DF-4836-4881-B5A6-ADE9685DD2E0}"/>
              </a:ext>
            </a:extLst>
          </p:cNvPr>
          <p:cNvSpPr txBox="1">
            <a:spLocks/>
          </p:cNvSpPr>
          <p:nvPr/>
        </p:nvSpPr>
        <p:spPr>
          <a:xfrm>
            <a:off x="380999" y="1401764"/>
            <a:ext cx="11425909" cy="984885"/>
          </a:xfrm>
          <a:prstGeom prst="rect">
            <a:avLst/>
          </a:prstGeom>
        </p:spPr>
        <p:txBody>
          <a:bodyPr wrap="square" lIns="0" tIns="0" rIns="0" bIns="0" numCol="1" spcCol="288000">
            <a:spAutoFit/>
          </a:bodyPr>
          <a:lstStyle>
            <a:lvl1pPr marL="0">
              <a:lnSpc>
                <a:spcPts val="4800"/>
              </a:lnSpc>
              <a:spcAft>
                <a:spcPts val="0"/>
              </a:spcAft>
              <a:defRPr sz="3600" b="0" i="0">
                <a:latin typeface="Noto Sans Light" panose="020B0402040504020204" pitchFamily="34" charset="0"/>
                <a:ea typeface="Noto Sans Light" panose="020B0402040504020204" pitchFamily="34" charset="0"/>
                <a:cs typeface="Noto Sans Light" panose="020B0402040504020204" pitchFamily="34" charset="0"/>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marL="1109016">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vl6pPr marL="1386270">
              <a:defRPr>
                <a:latin typeface="+mn-lt"/>
                <a:ea typeface="+mn-ea"/>
                <a:cs typeface="+mn-cs"/>
              </a:defRPr>
            </a:lvl6pPr>
            <a:lvl7pPr marL="1663524">
              <a:defRPr>
                <a:latin typeface="+mn-lt"/>
                <a:ea typeface="+mn-ea"/>
                <a:cs typeface="+mn-cs"/>
              </a:defRPr>
            </a:lvl7pPr>
            <a:lvl8pPr marL="1940778">
              <a:defRPr>
                <a:latin typeface="+mn-lt"/>
                <a:ea typeface="+mn-ea"/>
                <a:cs typeface="+mn-cs"/>
              </a:defRPr>
            </a:lvl8pPr>
            <a:lvl9pPr marL="2218032">
              <a:defRPr>
                <a:latin typeface="+mn-lt"/>
                <a:ea typeface="+mn-ea"/>
                <a:cs typeface="+mn-cs"/>
              </a:defRPr>
            </a:lvl9pPr>
          </a:lstStyle>
          <a:p>
            <a:pPr defTabSz="914400">
              <a:lnSpc>
                <a:spcPct val="100000"/>
              </a:lnSpc>
            </a:pPr>
            <a:r>
              <a:rPr lang="en-GB" sz="1600" kern="0" dirty="0">
                <a:solidFill>
                  <a:sysClr val="windowText" lastClr="000000"/>
                </a:solidFill>
              </a:rPr>
              <a:t>EVITO-T is a highly advanced </a:t>
            </a:r>
            <a:r>
              <a:rPr lang="en-GB" sz="1600" kern="0" dirty="0" err="1">
                <a:solidFill>
                  <a:sysClr val="windowText" lastClr="000000"/>
                </a:solidFill>
              </a:rPr>
              <a:t>strobilurine</a:t>
            </a:r>
            <a:r>
              <a:rPr lang="en-GB" sz="1600" kern="0" dirty="0">
                <a:solidFill>
                  <a:sysClr val="windowText" lastClr="000000"/>
                </a:solidFill>
              </a:rPr>
              <a:t> fungicide for excellent control of sclerotinia in flowering oilseed rape.</a:t>
            </a:r>
          </a:p>
          <a:p>
            <a:pPr defTabSz="914400">
              <a:lnSpc>
                <a:spcPct val="100000"/>
              </a:lnSpc>
            </a:pPr>
            <a:endParaRPr lang="en-GB" sz="1600" kern="0" dirty="0">
              <a:solidFill>
                <a:sysClr val="windowText" lastClr="000000"/>
              </a:solidFill>
            </a:endParaRPr>
          </a:p>
          <a:p>
            <a:pPr defTabSz="914400">
              <a:lnSpc>
                <a:spcPct val="100000"/>
              </a:lnSpc>
            </a:pPr>
            <a:r>
              <a:rPr lang="en-GB" sz="1600" kern="0" dirty="0">
                <a:solidFill>
                  <a:sysClr val="windowText" lastClr="000000"/>
                </a:solidFill>
              </a:rPr>
              <a:t>It contains 2 powerful active ingredients (</a:t>
            </a:r>
            <a:r>
              <a:rPr lang="en-GB" sz="1600" kern="0" dirty="0" err="1">
                <a:solidFill>
                  <a:sysClr val="windowText" lastClr="000000"/>
                </a:solidFill>
              </a:rPr>
              <a:t>fluoxastrobin</a:t>
            </a:r>
            <a:r>
              <a:rPr lang="en-GB" sz="1600" kern="0" dirty="0">
                <a:solidFill>
                  <a:sysClr val="windowText" lastClr="000000"/>
                </a:solidFill>
              </a:rPr>
              <a:t> and tebuconazole) that combine to deliver a highly systemic, long lasting and reliable result.  It is </a:t>
            </a:r>
            <a:r>
              <a:rPr lang="en-GB" sz="1600" kern="0" dirty="0" err="1">
                <a:solidFill>
                  <a:sysClr val="windowText" lastClr="000000"/>
                </a:solidFill>
              </a:rPr>
              <a:t>rainfast</a:t>
            </a:r>
            <a:r>
              <a:rPr lang="en-GB" sz="1600" kern="0" dirty="0">
                <a:solidFill>
                  <a:sysClr val="windowText" lastClr="000000"/>
                </a:solidFill>
              </a:rPr>
              <a:t>  in as little as 15 minutes, and offers residual soil activity and rapid root uptake.</a:t>
            </a:r>
          </a:p>
        </p:txBody>
      </p:sp>
      <p:sp>
        <p:nvSpPr>
          <p:cNvPr id="11" name="Title 3">
            <a:extLst>
              <a:ext uri="{FF2B5EF4-FFF2-40B4-BE49-F238E27FC236}">
                <a16:creationId xmlns:a16="http://schemas.microsoft.com/office/drawing/2014/main" id="{22B2CB44-6084-46F1-98F0-2F7F202FE353}"/>
              </a:ext>
            </a:extLst>
          </p:cNvPr>
          <p:cNvSpPr>
            <a:spLocks noGrp="1"/>
          </p:cNvSpPr>
          <p:nvPr>
            <p:ph type="title"/>
          </p:nvPr>
        </p:nvSpPr>
        <p:spPr>
          <a:xfrm>
            <a:off x="381000" y="384193"/>
            <a:ext cx="11305476" cy="553998"/>
          </a:xfrm>
        </p:spPr>
        <p:txBody>
          <a:bodyPr>
            <a:normAutofit/>
          </a:bodyPr>
          <a:lstStyle/>
          <a:p>
            <a:r>
              <a:rPr lang="en-US" sz="3600" b="1" dirty="0">
                <a:latin typeface="Noto Sans Display ExtraLight" panose="020B0302040504020204" pitchFamily="34"/>
                <a:ea typeface="Noto Sans Display ExtraLight" panose="020B0302040504020204" pitchFamily="34"/>
                <a:cs typeface="Noto Sans Display ExtraLight" panose="020B0302040504020204" pitchFamily="34"/>
              </a:rPr>
              <a:t>EVITO-T</a:t>
            </a:r>
          </a:p>
        </p:txBody>
      </p:sp>
      <p:pic>
        <p:nvPicPr>
          <p:cNvPr id="15" name="Picture 2">
            <a:extLst>
              <a:ext uri="{FF2B5EF4-FFF2-40B4-BE49-F238E27FC236}">
                <a16:creationId xmlns:a16="http://schemas.microsoft.com/office/drawing/2014/main" id="{C6591653-C3EE-4760-86A5-5D1BDEF26F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2698407"/>
            <a:ext cx="4716175" cy="275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9A1D220-1616-4FBD-AD26-051AD661A960}"/>
              </a:ext>
            </a:extLst>
          </p:cNvPr>
          <p:cNvPicPr>
            <a:picLocks noChangeAspect="1"/>
          </p:cNvPicPr>
          <p:nvPr/>
        </p:nvPicPr>
        <p:blipFill>
          <a:blip r:embed="rId4"/>
          <a:stretch>
            <a:fillRect/>
          </a:stretch>
        </p:blipFill>
        <p:spPr>
          <a:xfrm>
            <a:off x="6033738" y="2698407"/>
            <a:ext cx="5425236" cy="2757829"/>
          </a:xfrm>
          <a:prstGeom prst="rect">
            <a:avLst/>
          </a:prstGeom>
        </p:spPr>
      </p:pic>
      <p:sp>
        <p:nvSpPr>
          <p:cNvPr id="18" name="Text Placeholder 4">
            <a:extLst>
              <a:ext uri="{FF2B5EF4-FFF2-40B4-BE49-F238E27FC236}">
                <a16:creationId xmlns:a16="http://schemas.microsoft.com/office/drawing/2014/main" id="{8F61D5BB-44BB-43C5-A433-18647B6FFF27}"/>
              </a:ext>
            </a:extLst>
          </p:cNvPr>
          <p:cNvSpPr txBox="1">
            <a:spLocks/>
          </p:cNvSpPr>
          <p:nvPr/>
        </p:nvSpPr>
        <p:spPr>
          <a:xfrm>
            <a:off x="260567" y="5767993"/>
            <a:ext cx="11425909" cy="492443"/>
          </a:xfrm>
          <a:prstGeom prst="rect">
            <a:avLst/>
          </a:prstGeom>
        </p:spPr>
        <p:txBody>
          <a:bodyPr wrap="square" lIns="0" tIns="0" rIns="0" bIns="0" numCol="1" spcCol="288000">
            <a:spAutoFit/>
          </a:bodyPr>
          <a:lstStyle>
            <a:lvl1pPr marL="0">
              <a:lnSpc>
                <a:spcPts val="4800"/>
              </a:lnSpc>
              <a:spcAft>
                <a:spcPts val="0"/>
              </a:spcAft>
              <a:defRPr sz="3600" b="0" i="0">
                <a:latin typeface="Noto Sans Light" panose="020B0402040504020204" pitchFamily="34" charset="0"/>
                <a:ea typeface="Noto Sans Light" panose="020B0402040504020204" pitchFamily="34" charset="0"/>
                <a:cs typeface="Noto Sans Light" panose="020B0402040504020204" pitchFamily="34" charset="0"/>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marL="1109016">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vl6pPr marL="1386270">
              <a:defRPr>
                <a:latin typeface="+mn-lt"/>
                <a:ea typeface="+mn-ea"/>
                <a:cs typeface="+mn-cs"/>
              </a:defRPr>
            </a:lvl6pPr>
            <a:lvl7pPr marL="1663524">
              <a:defRPr>
                <a:latin typeface="+mn-lt"/>
                <a:ea typeface="+mn-ea"/>
                <a:cs typeface="+mn-cs"/>
              </a:defRPr>
            </a:lvl7pPr>
            <a:lvl8pPr marL="1940778">
              <a:defRPr>
                <a:latin typeface="+mn-lt"/>
                <a:ea typeface="+mn-ea"/>
                <a:cs typeface="+mn-cs"/>
              </a:defRPr>
            </a:lvl8pPr>
            <a:lvl9pPr marL="2218032">
              <a:defRPr>
                <a:latin typeface="+mn-lt"/>
                <a:ea typeface="+mn-ea"/>
                <a:cs typeface="+mn-cs"/>
              </a:defRPr>
            </a:lvl9pPr>
          </a:lstStyle>
          <a:p>
            <a:pPr defTabSz="914400">
              <a:lnSpc>
                <a:spcPct val="100000"/>
              </a:lnSpc>
            </a:pPr>
            <a:r>
              <a:rPr lang="en-GB" sz="1600" kern="0" dirty="0">
                <a:solidFill>
                  <a:sysClr val="windowText" lastClr="000000"/>
                </a:solidFill>
              </a:rPr>
              <a:t>For more information about EVITO-T please visit </a:t>
            </a:r>
            <a:r>
              <a:rPr lang="en-GB" sz="1600" kern="0" dirty="0">
                <a:solidFill>
                  <a:sysClr val="windowText" lastClr="000000"/>
                </a:solidFill>
                <a:hlinkClick r:id="rId5"/>
              </a:rPr>
              <a:t>www.upl-ltd.com/uk/product-details/evito-t</a:t>
            </a:r>
            <a:r>
              <a:rPr lang="en-GB" sz="1600" kern="0" dirty="0">
                <a:solidFill>
                  <a:sysClr val="windowText" lastClr="000000"/>
                </a:solidFill>
              </a:rPr>
              <a:t>, or read this</a:t>
            </a:r>
            <a:r>
              <a:rPr lang="en-GB" sz="1600" kern="0" dirty="0">
                <a:solidFill>
                  <a:sysClr val="windowText" lastClr="000000"/>
                </a:solidFill>
                <a:hlinkClick r:id="rId6"/>
              </a:rPr>
              <a:t> blog from UPL’s Business Manager in Scotland, Geoff Hailstone </a:t>
            </a:r>
            <a:endParaRPr lang="en-GB" sz="1600" kern="0" dirty="0">
              <a:solidFill>
                <a:sysClr val="windowText" lastClr="000000"/>
              </a:solidFill>
            </a:endParaRPr>
          </a:p>
        </p:txBody>
      </p:sp>
    </p:spTree>
    <p:extLst>
      <p:ext uri="{BB962C8B-B14F-4D97-AF65-F5344CB8AC3E}">
        <p14:creationId xmlns:p14="http://schemas.microsoft.com/office/powerpoint/2010/main" val="856540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older 5"/>
          <p:cNvSpPr>
            <a:spLocks noGrp="1"/>
          </p:cNvSpPr>
          <p:nvPr>
            <p:ph type="sldNum" sz="quarter" idx="7"/>
          </p:nvPr>
        </p:nvSpPr>
        <p:spPr/>
        <p:txBody>
          <a:bodyPr lIns="0" tIns="0" rIns="0" bIns="0" anchor="b" anchorCtr="0"/>
          <a:lstStyle>
            <a:lvl1pPr algn="r">
              <a:defRPr sz="1000">
                <a:solidFill>
                  <a:schemeClr val="bg1"/>
                </a:solidFill>
              </a:defRPr>
            </a:lvl1pPr>
          </a:lstStyle>
          <a:p>
            <a:fld id="{B6F15528-21DE-4FAA-801E-634DDDAF4B2B}" type="slidenum">
              <a:rPr lang="en-GB" smtClean="0"/>
              <a:pPr/>
              <a:t>11</a:t>
            </a:fld>
            <a:endParaRPr lang="en-GB" dirty="0"/>
          </a:p>
        </p:txBody>
      </p:sp>
      <p:sp>
        <p:nvSpPr>
          <p:cNvPr id="26" name="Title 2">
            <a:extLst>
              <a:ext uri="{FF2B5EF4-FFF2-40B4-BE49-F238E27FC236}">
                <a16:creationId xmlns:a16="http://schemas.microsoft.com/office/drawing/2014/main" id="{A133B8B3-D324-469A-999A-B318E705C51C}"/>
              </a:ext>
            </a:extLst>
          </p:cNvPr>
          <p:cNvSpPr>
            <a:spLocks noGrp="1"/>
          </p:cNvSpPr>
          <p:nvPr>
            <p:ph type="title"/>
          </p:nvPr>
        </p:nvSpPr>
        <p:spPr>
          <a:xfrm>
            <a:off x="381241" y="2503938"/>
            <a:ext cx="11425668" cy="1814155"/>
          </a:xfrm>
        </p:spPr>
        <p:txBody>
          <a:bodyPr/>
          <a:lstStyle/>
          <a:p>
            <a:r>
              <a:rPr lang="en-US" dirty="0"/>
              <a:t>Quiz</a:t>
            </a:r>
          </a:p>
        </p:txBody>
      </p:sp>
    </p:spTree>
    <p:extLst>
      <p:ext uri="{BB962C8B-B14F-4D97-AF65-F5344CB8AC3E}">
        <p14:creationId xmlns:p14="http://schemas.microsoft.com/office/powerpoint/2010/main" val="549590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ADFE18-7F07-5C45-A765-512E6F1C4C8E}"/>
              </a:ext>
            </a:extLst>
          </p:cNvPr>
          <p:cNvSpPr>
            <a:spLocks noGrp="1"/>
          </p:cNvSpPr>
          <p:nvPr>
            <p:ph type="sldNum" sz="quarter" idx="7"/>
          </p:nvPr>
        </p:nvSpPr>
        <p:spPr/>
        <p:txBody>
          <a:bodyPr/>
          <a:lstStyle/>
          <a:p>
            <a:fld id="{B6F15528-21DE-4FAA-801E-634DDDAF4B2B}" type="slidenum">
              <a:rPr lang="en-GB" smtClean="0"/>
              <a:pPr/>
              <a:t>12</a:t>
            </a:fld>
            <a:endParaRPr lang="en-GB"/>
          </a:p>
        </p:txBody>
      </p:sp>
      <p:sp>
        <p:nvSpPr>
          <p:cNvPr id="4" name="Title 3">
            <a:extLst>
              <a:ext uri="{FF2B5EF4-FFF2-40B4-BE49-F238E27FC236}">
                <a16:creationId xmlns:a16="http://schemas.microsoft.com/office/drawing/2014/main" id="{A8AF4658-ED55-9744-9946-2232967410C1}"/>
              </a:ext>
            </a:extLst>
          </p:cNvPr>
          <p:cNvSpPr>
            <a:spLocks noGrp="1"/>
          </p:cNvSpPr>
          <p:nvPr>
            <p:ph type="title"/>
          </p:nvPr>
        </p:nvSpPr>
        <p:spPr>
          <a:xfrm>
            <a:off x="381000" y="384193"/>
            <a:ext cx="11305476" cy="553998"/>
          </a:xfrm>
        </p:spPr>
        <p:txBody>
          <a:bodyPr>
            <a:normAutofit/>
          </a:bodyPr>
          <a:lstStyle/>
          <a:p>
            <a:r>
              <a:rPr lang="en-US" sz="3600" b="1" dirty="0"/>
              <a:t>RANGO (17959), PANAREX (17960)</a:t>
            </a:r>
          </a:p>
        </p:txBody>
      </p:sp>
      <p:graphicFrame>
        <p:nvGraphicFramePr>
          <p:cNvPr id="8" name="Table 7">
            <a:extLst>
              <a:ext uri="{FF2B5EF4-FFF2-40B4-BE49-F238E27FC236}">
                <a16:creationId xmlns:a16="http://schemas.microsoft.com/office/drawing/2014/main" id="{7452292C-818C-4047-A9AB-C8CABA9058BE}"/>
              </a:ext>
            </a:extLst>
          </p:cNvPr>
          <p:cNvGraphicFramePr>
            <a:graphicFrameLocks noGrp="1"/>
          </p:cNvGraphicFramePr>
          <p:nvPr>
            <p:extLst>
              <p:ext uri="{D42A27DB-BD31-4B8C-83A1-F6EECF244321}">
                <p14:modId xmlns:p14="http://schemas.microsoft.com/office/powerpoint/2010/main" val="3038546315"/>
              </p:ext>
            </p:extLst>
          </p:nvPr>
        </p:nvGraphicFramePr>
        <p:xfrm>
          <a:off x="380999" y="1947248"/>
          <a:ext cx="11305475" cy="2651760"/>
        </p:xfrm>
        <a:graphic>
          <a:graphicData uri="http://schemas.openxmlformats.org/drawingml/2006/table">
            <a:tbl>
              <a:tblPr firstRow="1" bandRow="1">
                <a:tableStyleId>{F2DE63D5-997A-4646-A377-4702673A728D}</a:tableStyleId>
              </a:tblPr>
              <a:tblGrid>
                <a:gridCol w="2365958">
                  <a:extLst>
                    <a:ext uri="{9D8B030D-6E8A-4147-A177-3AD203B41FA5}">
                      <a16:colId xmlns:a16="http://schemas.microsoft.com/office/drawing/2014/main" val="3988810219"/>
                    </a:ext>
                  </a:extLst>
                </a:gridCol>
                <a:gridCol w="958268">
                  <a:extLst>
                    <a:ext uri="{9D8B030D-6E8A-4147-A177-3AD203B41FA5}">
                      <a16:colId xmlns:a16="http://schemas.microsoft.com/office/drawing/2014/main" val="57829795"/>
                    </a:ext>
                  </a:extLst>
                </a:gridCol>
                <a:gridCol w="3295650">
                  <a:extLst>
                    <a:ext uri="{9D8B030D-6E8A-4147-A177-3AD203B41FA5}">
                      <a16:colId xmlns:a16="http://schemas.microsoft.com/office/drawing/2014/main" val="1537201736"/>
                    </a:ext>
                  </a:extLst>
                </a:gridCol>
                <a:gridCol w="1000125">
                  <a:extLst>
                    <a:ext uri="{9D8B030D-6E8A-4147-A177-3AD203B41FA5}">
                      <a16:colId xmlns:a16="http://schemas.microsoft.com/office/drawing/2014/main" val="563812935"/>
                    </a:ext>
                  </a:extLst>
                </a:gridCol>
                <a:gridCol w="1095375">
                  <a:extLst>
                    <a:ext uri="{9D8B030D-6E8A-4147-A177-3AD203B41FA5}">
                      <a16:colId xmlns:a16="http://schemas.microsoft.com/office/drawing/2014/main" val="721234206"/>
                    </a:ext>
                  </a:extLst>
                </a:gridCol>
                <a:gridCol w="1104900">
                  <a:extLst>
                    <a:ext uri="{9D8B030D-6E8A-4147-A177-3AD203B41FA5}">
                      <a16:colId xmlns:a16="http://schemas.microsoft.com/office/drawing/2014/main" val="3184414050"/>
                    </a:ext>
                  </a:extLst>
                </a:gridCol>
                <a:gridCol w="1485199">
                  <a:extLst>
                    <a:ext uri="{9D8B030D-6E8A-4147-A177-3AD203B41FA5}">
                      <a16:colId xmlns:a16="http://schemas.microsoft.com/office/drawing/2014/main" val="2871064854"/>
                    </a:ext>
                  </a:extLst>
                </a:gridCol>
              </a:tblGrid>
              <a:tr h="370840">
                <a:tc>
                  <a:txBody>
                    <a:bodyPr/>
                    <a:lstStyle/>
                    <a:p>
                      <a:pPr algn="ctr"/>
                      <a:endParaRPr lang="en-US" dirty="0">
                        <a:latin typeface="Noto Sans Light" panose="020B0402040504020204" pitchFamily="34"/>
                        <a:ea typeface="Noto Sans Light" panose="020B0402040504020204" pitchFamily="34"/>
                        <a:cs typeface="Noto Sans Light" panose="020B0402040504020204" pitchFamily="34"/>
                      </a:endParaRPr>
                    </a:p>
                  </a:txBody>
                  <a:tcPr>
                    <a:lnL w="12700" cap="flat" cmpd="sng" algn="ctr">
                      <a:solidFill>
                        <a:srgbClr val="8DCB2D"/>
                      </a:solidFill>
                      <a:prstDash val="solid"/>
                      <a:round/>
                      <a:headEnd type="none" w="med" len="med"/>
                      <a:tailEnd type="none" w="med" len="med"/>
                    </a:lnL>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solidFill>
                      <a:srgbClr val="8DCB2D"/>
                    </a:solidFill>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 g </a:t>
                      </a:r>
                      <a:r>
                        <a:rPr lang="en-US" dirty="0" err="1">
                          <a:latin typeface="Noto Sans Light" panose="020B0402040504020204" pitchFamily="34"/>
                          <a:ea typeface="Noto Sans Light" panose="020B0402040504020204" pitchFamily="34"/>
                          <a:cs typeface="Noto Sans Light" panose="020B0402040504020204" pitchFamily="34"/>
                        </a:rPr>
                        <a:t>a.i</a:t>
                      </a:r>
                      <a:r>
                        <a:rPr lang="en-US" dirty="0">
                          <a:latin typeface="Noto Sans Light" panose="020B0402040504020204" pitchFamily="34"/>
                          <a:ea typeface="Noto Sans Light" panose="020B0402040504020204" pitchFamily="34"/>
                          <a:cs typeface="Noto Sans Light" panose="020B0402040504020204" pitchFamily="34"/>
                        </a:rPr>
                        <a:t>./l</a:t>
                      </a:r>
                    </a:p>
                  </a:txBody>
                  <a:tcPr>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solidFill>
                      <a:srgbClr val="8DCB2D"/>
                    </a:solidFill>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Crops</a:t>
                      </a:r>
                    </a:p>
                  </a:txBody>
                  <a:tcPr>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solidFill>
                      <a:srgbClr val="8DCB2D"/>
                    </a:solidFill>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Max. no. apps</a:t>
                      </a:r>
                    </a:p>
                  </a:txBody>
                  <a:tcPr>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solidFill>
                      <a:srgbClr val="8DCB2D"/>
                    </a:solidFill>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Max. </a:t>
                      </a:r>
                      <a:r>
                        <a:rPr lang="en-US" dirty="0" err="1">
                          <a:latin typeface="Noto Sans Light" panose="020B0402040504020204" pitchFamily="34"/>
                          <a:ea typeface="Noto Sans Light" panose="020B0402040504020204" pitchFamily="34"/>
                          <a:cs typeface="Noto Sans Light" panose="020B0402040504020204" pitchFamily="34"/>
                        </a:rPr>
                        <a:t>ind.</a:t>
                      </a:r>
                      <a:r>
                        <a:rPr lang="en-US" dirty="0">
                          <a:latin typeface="Noto Sans Light" panose="020B0402040504020204" pitchFamily="34"/>
                          <a:ea typeface="Noto Sans Light" panose="020B0402040504020204" pitchFamily="34"/>
                          <a:cs typeface="Noto Sans Light" panose="020B0402040504020204" pitchFamily="34"/>
                        </a:rPr>
                        <a:t> dose</a:t>
                      </a:r>
                    </a:p>
                  </a:txBody>
                  <a:tcPr>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solidFill>
                      <a:srgbClr val="8DCB2D"/>
                    </a:solidFill>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Max. total dose</a:t>
                      </a:r>
                    </a:p>
                  </a:txBody>
                  <a:tcPr>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solidFill>
                      <a:srgbClr val="8DCB2D"/>
                    </a:solidFill>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Buffer zone</a:t>
                      </a:r>
                    </a:p>
                  </a:txBody>
                  <a:tcPr>
                    <a:lnR w="12700" cap="flat" cmpd="sng" algn="ctr">
                      <a:solidFill>
                        <a:srgbClr val="8DCB2D"/>
                      </a:solidFill>
                      <a:prstDash val="solid"/>
                      <a:round/>
                      <a:headEnd type="none" w="med" len="med"/>
                      <a:tailEnd type="none" w="med" len="med"/>
                    </a:lnR>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solidFill>
                      <a:srgbClr val="8DCB2D"/>
                    </a:solidFill>
                  </a:tcPr>
                </a:tc>
                <a:extLst>
                  <a:ext uri="{0D108BD9-81ED-4DB2-BD59-A6C34878D82A}">
                    <a16:rowId xmlns:a16="http://schemas.microsoft.com/office/drawing/2014/main" val="3468363418"/>
                  </a:ext>
                </a:extLst>
              </a:tr>
              <a:tr h="370840">
                <a:tc>
                  <a:txBody>
                    <a:bodyPr/>
                    <a:lstStyle/>
                    <a:p>
                      <a:pPr algn="ctr"/>
                      <a:r>
                        <a:rPr lang="en-US" dirty="0" err="1">
                          <a:latin typeface="Noto Sans Light" panose="020B0402040504020204" pitchFamily="34"/>
                          <a:ea typeface="Noto Sans Light" panose="020B0402040504020204" pitchFamily="34"/>
                          <a:cs typeface="Noto Sans Light" panose="020B0402040504020204" pitchFamily="34"/>
                        </a:rPr>
                        <a:t>Quizalofop</a:t>
                      </a:r>
                      <a:r>
                        <a:rPr lang="en-US" dirty="0">
                          <a:latin typeface="Noto Sans Light" panose="020B0402040504020204" pitchFamily="34"/>
                          <a:ea typeface="Noto Sans Light" panose="020B0402040504020204" pitchFamily="34"/>
                          <a:cs typeface="Noto Sans Light" panose="020B0402040504020204" pitchFamily="34"/>
                        </a:rPr>
                        <a:t>-P-</a:t>
                      </a:r>
                      <a:r>
                        <a:rPr lang="en-US" dirty="0" err="1">
                          <a:latin typeface="Noto Sans Light" panose="020B0402040504020204" pitchFamily="34"/>
                          <a:ea typeface="Noto Sans Light" panose="020B0402040504020204" pitchFamily="34"/>
                          <a:cs typeface="Noto Sans Light" panose="020B0402040504020204" pitchFamily="34"/>
                        </a:rPr>
                        <a:t>Tefyl</a:t>
                      </a:r>
                      <a:endParaRPr lang="en-US" dirty="0">
                        <a:latin typeface="Noto Sans Light" panose="020B0402040504020204" pitchFamily="34"/>
                        <a:ea typeface="Noto Sans Light" panose="020B0402040504020204" pitchFamily="34"/>
                        <a:cs typeface="Noto Sans Light" panose="020B0402040504020204" pitchFamily="34"/>
                      </a:endParaRPr>
                    </a:p>
                  </a:txBody>
                  <a:tcPr anchor="ctr">
                    <a:lnL w="12700" cap="flat" cmpd="sng" algn="ctr">
                      <a:solidFill>
                        <a:srgbClr val="8DCB2D"/>
                      </a:solidFill>
                      <a:prstDash val="solid"/>
                      <a:round/>
                      <a:headEnd type="none" w="med" len="med"/>
                      <a:tailEnd type="none" w="med" len="med"/>
                    </a:lnL>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40</a:t>
                      </a:r>
                    </a:p>
                  </a:txBody>
                  <a:tcPr anchor="ctr">
                    <a:lnR w="12700" cap="flat" cmpd="sng" algn="ctr">
                      <a:noFill/>
                      <a:prstDash val="solid"/>
                      <a:round/>
                      <a:headEnd type="none" w="med" len="med"/>
                      <a:tailEnd type="none" w="med" len="med"/>
                    </a:lnR>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tcPr>
                </a:tc>
                <a:tc>
                  <a:txBody>
                    <a:bodyPr/>
                    <a:lstStyle/>
                    <a:p>
                      <a:pPr algn="ctr"/>
                      <a:r>
                        <a:rPr lang="en-GB" dirty="0">
                          <a:latin typeface="Noto Sans Light" panose="020B0402040504020204" pitchFamily="34"/>
                          <a:ea typeface="Noto Sans Light" panose="020B0402040504020204" pitchFamily="34"/>
                          <a:cs typeface="Noto Sans Light" panose="020B0402040504020204" pitchFamily="34"/>
                        </a:rPr>
                        <a:t>Oilseed rape</a:t>
                      </a:r>
                    </a:p>
                    <a:p>
                      <a:pPr algn="ctr"/>
                      <a:r>
                        <a:rPr lang="en-GB" dirty="0">
                          <a:latin typeface="Noto Sans Light" panose="020B0402040504020204" pitchFamily="34"/>
                          <a:ea typeface="Noto Sans Light" panose="020B0402040504020204" pitchFamily="34"/>
                          <a:cs typeface="Noto Sans Light" panose="020B0402040504020204" pitchFamily="34"/>
                        </a:rPr>
                        <a:t>Sugar and fodder beet</a:t>
                      </a:r>
                    </a:p>
                    <a:p>
                      <a:pPr algn="ctr"/>
                      <a:r>
                        <a:rPr lang="en-GB" dirty="0">
                          <a:latin typeface="Noto Sans Light" panose="020B0402040504020204" pitchFamily="34"/>
                          <a:ea typeface="Noto Sans Light" panose="020B0402040504020204" pitchFamily="34"/>
                          <a:cs typeface="Noto Sans Light" panose="020B0402040504020204" pitchFamily="34"/>
                        </a:rPr>
                        <a:t>Potatoes</a:t>
                      </a:r>
                    </a:p>
                    <a:p>
                      <a:pPr algn="ctr"/>
                      <a:r>
                        <a:rPr lang="en-GB" dirty="0">
                          <a:latin typeface="Noto Sans Light" panose="020B0402040504020204" pitchFamily="34"/>
                          <a:ea typeface="Noto Sans Light" panose="020B0402040504020204" pitchFamily="34"/>
                          <a:cs typeface="Noto Sans Light" panose="020B0402040504020204" pitchFamily="34"/>
                        </a:rPr>
                        <a:t>Combining pea</a:t>
                      </a:r>
                    </a:p>
                    <a:p>
                      <a:pPr algn="ctr"/>
                      <a:r>
                        <a:rPr lang="en-GB" dirty="0">
                          <a:latin typeface="Noto Sans Light" panose="020B0402040504020204" pitchFamily="34"/>
                          <a:ea typeface="Noto Sans Light" panose="020B0402040504020204" pitchFamily="34"/>
                          <a:cs typeface="Noto Sans Light" panose="020B0402040504020204" pitchFamily="34"/>
                        </a:rPr>
                        <a:t>Field bean</a:t>
                      </a:r>
                    </a:p>
                    <a:p>
                      <a:pPr algn="ctr"/>
                      <a:r>
                        <a:rPr lang="en-GB" dirty="0">
                          <a:latin typeface="Noto Sans Light" panose="020B0402040504020204" pitchFamily="34"/>
                          <a:ea typeface="Noto Sans Light" panose="020B0402040504020204" pitchFamily="34"/>
                          <a:cs typeface="Noto Sans Light" panose="020B0402040504020204" pitchFamily="34"/>
                        </a:rPr>
                        <a:t>Linseed</a:t>
                      </a:r>
                      <a:endParaRPr lang="en-US" dirty="0">
                        <a:latin typeface="Noto Sans Light" panose="020B0402040504020204" pitchFamily="34"/>
                        <a:ea typeface="Noto Sans Light" panose="020B0402040504020204" pitchFamily="34"/>
                        <a:cs typeface="Noto Sans Light" panose="020B0402040504020204" pitchFamily="34"/>
                      </a:endParaRPr>
                    </a:p>
                  </a:txBody>
                  <a:tcPr anchor="ctr">
                    <a:lnL w="12700" cap="flat" cmpd="sng" algn="ctr">
                      <a:noFill/>
                      <a:prstDash val="solid"/>
                      <a:round/>
                      <a:headEnd type="none" w="med" len="med"/>
                      <a:tailEnd type="none" w="med" len="med"/>
                    </a:lnL>
                    <a:lnT w="12700" cap="flat" cmpd="sng" algn="ctr">
                      <a:solidFill>
                        <a:srgbClr val="8DCB2D"/>
                      </a:solidFill>
                      <a:prstDash val="solid"/>
                      <a:round/>
                      <a:headEnd type="none" w="med" len="med"/>
                      <a:tailEnd type="none" w="med" len="med"/>
                    </a:lnT>
                    <a:lnB w="12700" cap="flat" cmpd="sng" algn="ctr">
                      <a:solidFill>
                        <a:srgbClr val="A2C625"/>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1</a:t>
                      </a:r>
                    </a:p>
                  </a:txBody>
                  <a:tcPr anchor="ctr">
                    <a:lnT w="12700" cap="flat" cmpd="sng" algn="ctr">
                      <a:solidFill>
                        <a:srgbClr val="8DCB2D"/>
                      </a:solidFill>
                      <a:prstDash val="solid"/>
                      <a:round/>
                      <a:headEnd type="none" w="med" len="med"/>
                      <a:tailEnd type="none" w="med" len="med"/>
                    </a:lnT>
                    <a:lnB w="12700" cap="flat" cmpd="sng" algn="ctr">
                      <a:solidFill>
                        <a:srgbClr val="A2C625"/>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2.25l/ha</a:t>
                      </a:r>
                    </a:p>
                  </a:txBody>
                  <a:tcPr anchor="ctr">
                    <a:lnT w="12700" cap="flat" cmpd="sng" algn="ctr">
                      <a:solidFill>
                        <a:srgbClr val="8DCB2D"/>
                      </a:solidFill>
                      <a:prstDash val="solid"/>
                      <a:round/>
                      <a:headEnd type="none" w="med" len="med"/>
                      <a:tailEnd type="none" w="med" len="med"/>
                    </a:lnT>
                    <a:lnB w="12700" cap="flat" cmpd="sng" algn="ctr">
                      <a:solidFill>
                        <a:srgbClr val="A2C625"/>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2.25l/ha</a:t>
                      </a:r>
                    </a:p>
                  </a:txBody>
                  <a:tcPr anchor="ctr">
                    <a:lnT w="12700" cap="flat" cmpd="sng" algn="ctr">
                      <a:solidFill>
                        <a:srgbClr val="8DCB2D"/>
                      </a:solidFill>
                      <a:prstDash val="solid"/>
                      <a:round/>
                      <a:headEnd type="none" w="med" len="med"/>
                      <a:tailEnd type="none" w="med" len="med"/>
                    </a:lnT>
                    <a:lnB w="12700" cap="flat" cmpd="sng" algn="ctr">
                      <a:solidFill>
                        <a:srgbClr val="A2C625"/>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a:t>
                      </a:r>
                    </a:p>
                  </a:txBody>
                  <a:tcPr anchor="ctr">
                    <a:lnR w="12700" cap="flat" cmpd="sng" algn="ctr">
                      <a:solidFill>
                        <a:srgbClr val="8DCB2D"/>
                      </a:solidFill>
                      <a:prstDash val="solid"/>
                      <a:round/>
                      <a:headEnd type="none" w="med" len="med"/>
                      <a:tailEnd type="none" w="med" len="med"/>
                    </a:lnR>
                    <a:lnT w="12700" cap="flat" cmpd="sng" algn="ctr">
                      <a:solidFill>
                        <a:srgbClr val="8DCB2D"/>
                      </a:solidFill>
                      <a:prstDash val="solid"/>
                      <a:round/>
                      <a:headEnd type="none" w="med" len="med"/>
                      <a:tailEnd type="none" w="med" len="med"/>
                    </a:lnT>
                    <a:lnB w="12700" cap="flat" cmpd="sng" algn="ctr">
                      <a:solidFill>
                        <a:srgbClr val="8DCB2D"/>
                      </a:solidFill>
                      <a:prstDash val="solid"/>
                      <a:round/>
                      <a:headEnd type="none" w="med" len="med"/>
                      <a:tailEnd type="none" w="med" len="med"/>
                    </a:lnB>
                  </a:tcPr>
                </a:tc>
                <a:extLst>
                  <a:ext uri="{0D108BD9-81ED-4DB2-BD59-A6C34878D82A}">
                    <a16:rowId xmlns:a16="http://schemas.microsoft.com/office/drawing/2014/main" val="2149932184"/>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9499" y="384193"/>
            <a:ext cx="567409" cy="924083"/>
          </a:xfrm>
          <a:prstGeom prst="rect">
            <a:avLst/>
          </a:prstGeom>
        </p:spPr>
      </p:pic>
      <p:sp>
        <p:nvSpPr>
          <p:cNvPr id="9" name="Text Placeholder 4">
            <a:extLst>
              <a:ext uri="{FF2B5EF4-FFF2-40B4-BE49-F238E27FC236}">
                <a16:creationId xmlns:a16="http://schemas.microsoft.com/office/drawing/2014/main" id="{1C75FA2B-5034-44C3-9E46-5EE613F0F921}"/>
              </a:ext>
            </a:extLst>
          </p:cNvPr>
          <p:cNvSpPr txBox="1">
            <a:spLocks/>
          </p:cNvSpPr>
          <p:nvPr/>
        </p:nvSpPr>
        <p:spPr>
          <a:xfrm>
            <a:off x="380999" y="1401764"/>
            <a:ext cx="11425909" cy="492443"/>
          </a:xfrm>
          <a:prstGeom prst="rect">
            <a:avLst/>
          </a:prstGeom>
        </p:spPr>
        <p:txBody>
          <a:bodyPr wrap="square" lIns="0" tIns="0" rIns="0" bIns="0" numCol="1" spcCol="288000">
            <a:spAutoFit/>
          </a:bodyPr>
          <a:lstStyle>
            <a:lvl1pPr marL="0">
              <a:lnSpc>
                <a:spcPts val="4800"/>
              </a:lnSpc>
              <a:spcAft>
                <a:spcPts val="0"/>
              </a:spcAft>
              <a:defRPr sz="3600" b="0" i="0">
                <a:latin typeface="Noto Sans Light" panose="020B0402040504020204" pitchFamily="34" charset="0"/>
                <a:ea typeface="Noto Sans Light" panose="020B0402040504020204" pitchFamily="34" charset="0"/>
                <a:cs typeface="Noto Sans Light" panose="020B0402040504020204" pitchFamily="34" charset="0"/>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marL="1109016">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vl6pPr marL="1386270">
              <a:defRPr>
                <a:latin typeface="+mn-lt"/>
                <a:ea typeface="+mn-ea"/>
                <a:cs typeface="+mn-cs"/>
              </a:defRPr>
            </a:lvl6pPr>
            <a:lvl7pPr marL="1663524">
              <a:defRPr>
                <a:latin typeface="+mn-lt"/>
                <a:ea typeface="+mn-ea"/>
                <a:cs typeface="+mn-cs"/>
              </a:defRPr>
            </a:lvl7pPr>
            <a:lvl8pPr marL="1940778">
              <a:defRPr>
                <a:latin typeface="+mn-lt"/>
                <a:ea typeface="+mn-ea"/>
                <a:cs typeface="+mn-cs"/>
              </a:defRPr>
            </a:lvl8pPr>
            <a:lvl9pPr marL="2218032">
              <a:defRPr>
                <a:latin typeface="+mn-lt"/>
                <a:ea typeface="+mn-ea"/>
                <a:cs typeface="+mn-cs"/>
              </a:defRPr>
            </a:lvl9pPr>
          </a:lstStyle>
          <a:p>
            <a:pPr defTabSz="914400">
              <a:lnSpc>
                <a:spcPct val="100000"/>
              </a:lnSpc>
            </a:pPr>
            <a:r>
              <a:rPr lang="en-GB" sz="1600" kern="0" dirty="0">
                <a:solidFill>
                  <a:sysClr val="windowText" lastClr="000000"/>
                </a:solidFill>
              </a:rPr>
              <a:t>RANGO and PANAREX offer grass weed control of species such as volunteer cereals, couch and rye grass in several crops including OSR, potatoes, and linseed.    These products offer a flexible dose rate according to weed population</a:t>
            </a:r>
          </a:p>
        </p:txBody>
      </p:sp>
      <p:sp>
        <p:nvSpPr>
          <p:cNvPr id="10" name="Text Placeholder 4">
            <a:extLst>
              <a:ext uri="{FF2B5EF4-FFF2-40B4-BE49-F238E27FC236}">
                <a16:creationId xmlns:a16="http://schemas.microsoft.com/office/drawing/2014/main" id="{F9961FF5-245F-45D0-AB17-5EAE45151841}"/>
              </a:ext>
            </a:extLst>
          </p:cNvPr>
          <p:cNvSpPr txBox="1">
            <a:spLocks/>
          </p:cNvSpPr>
          <p:nvPr/>
        </p:nvSpPr>
        <p:spPr>
          <a:xfrm>
            <a:off x="380999" y="4811713"/>
            <a:ext cx="2057401" cy="1255711"/>
          </a:xfrm>
          <a:prstGeom prst="rect">
            <a:avLst/>
          </a:prstGeom>
        </p:spPr>
        <p:txBody>
          <a:bodyPr wrap="square" lIns="0" tIns="0" rIns="0" bIns="0" numCol="1" spcCol="288000">
            <a:spAutoFit/>
          </a:bodyPr>
          <a:lstStyle>
            <a:lvl1pPr marL="0">
              <a:lnSpc>
                <a:spcPts val="4800"/>
              </a:lnSpc>
              <a:spcAft>
                <a:spcPts val="0"/>
              </a:spcAft>
              <a:defRPr sz="3600" b="0" i="0">
                <a:latin typeface="Noto Sans Light" panose="020B0402040504020204" pitchFamily="34" charset="0"/>
                <a:ea typeface="Noto Sans Light" panose="020B0402040504020204" pitchFamily="34" charset="0"/>
                <a:cs typeface="Noto Sans Light" panose="020B0402040504020204" pitchFamily="34" charset="0"/>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marL="1109016">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vl6pPr marL="1386270">
              <a:defRPr>
                <a:latin typeface="+mn-lt"/>
                <a:ea typeface="+mn-ea"/>
                <a:cs typeface="+mn-cs"/>
              </a:defRPr>
            </a:lvl6pPr>
            <a:lvl7pPr marL="1663524">
              <a:defRPr>
                <a:latin typeface="+mn-lt"/>
                <a:ea typeface="+mn-ea"/>
                <a:cs typeface="+mn-cs"/>
              </a:defRPr>
            </a:lvl7pPr>
            <a:lvl8pPr marL="1940778">
              <a:defRPr>
                <a:latin typeface="+mn-lt"/>
                <a:ea typeface="+mn-ea"/>
                <a:cs typeface="+mn-cs"/>
              </a:defRPr>
            </a:lvl8pPr>
            <a:lvl9pPr marL="2218032">
              <a:defRPr>
                <a:latin typeface="+mn-lt"/>
                <a:ea typeface="+mn-ea"/>
                <a:cs typeface="+mn-cs"/>
              </a:defRPr>
            </a:lvl9pPr>
          </a:lstStyle>
          <a:p>
            <a:pPr defTabSz="914400">
              <a:lnSpc>
                <a:spcPct val="100000"/>
              </a:lnSpc>
            </a:pPr>
            <a:r>
              <a:rPr lang="en-GB" sz="1600" kern="0" dirty="0">
                <a:solidFill>
                  <a:sysClr val="windowText" lastClr="000000"/>
                </a:solidFill>
              </a:rPr>
              <a:t>For more information about </a:t>
            </a:r>
            <a:r>
              <a:rPr lang="en-GB" sz="1600" kern="0" dirty="0">
                <a:solidFill>
                  <a:sysClr val="windowText" lastClr="000000"/>
                </a:solidFill>
                <a:hlinkClick r:id="rId3"/>
              </a:rPr>
              <a:t>RANGO</a:t>
            </a:r>
            <a:r>
              <a:rPr lang="en-GB" sz="1600" kern="0" dirty="0">
                <a:solidFill>
                  <a:sysClr val="windowText" lastClr="000000"/>
                </a:solidFill>
              </a:rPr>
              <a:t> or </a:t>
            </a:r>
            <a:r>
              <a:rPr lang="en-GB" sz="1600" kern="0" dirty="0">
                <a:solidFill>
                  <a:sysClr val="windowText" lastClr="000000"/>
                </a:solidFill>
                <a:hlinkClick r:id="rId4"/>
              </a:rPr>
              <a:t>PANAREX</a:t>
            </a:r>
            <a:r>
              <a:rPr lang="en-GB" sz="1600" kern="0" dirty="0">
                <a:solidFill>
                  <a:sysClr val="windowText" lastClr="000000"/>
                </a:solidFill>
              </a:rPr>
              <a:t> please visit the product information pages</a:t>
            </a:r>
          </a:p>
        </p:txBody>
      </p:sp>
      <p:pic>
        <p:nvPicPr>
          <p:cNvPr id="2" name="Picture 1">
            <a:extLst>
              <a:ext uri="{FF2B5EF4-FFF2-40B4-BE49-F238E27FC236}">
                <a16:creationId xmlns:a16="http://schemas.microsoft.com/office/drawing/2014/main" id="{A8D855DD-D3E2-4EC3-9046-45C5CEAE6995}"/>
              </a:ext>
            </a:extLst>
          </p:cNvPr>
          <p:cNvPicPr>
            <a:picLocks noChangeAspect="1"/>
          </p:cNvPicPr>
          <p:nvPr/>
        </p:nvPicPr>
        <p:blipFill>
          <a:blip r:embed="rId5"/>
          <a:stretch>
            <a:fillRect/>
          </a:stretch>
        </p:blipFill>
        <p:spPr>
          <a:xfrm>
            <a:off x="7375878" y="4179886"/>
            <a:ext cx="4431030" cy="2552700"/>
          </a:xfrm>
          <a:prstGeom prst="rect">
            <a:avLst/>
          </a:prstGeom>
        </p:spPr>
      </p:pic>
      <p:pic>
        <p:nvPicPr>
          <p:cNvPr id="6" name="Picture 5">
            <a:extLst>
              <a:ext uri="{FF2B5EF4-FFF2-40B4-BE49-F238E27FC236}">
                <a16:creationId xmlns:a16="http://schemas.microsoft.com/office/drawing/2014/main" id="{81BCEFE1-E0AD-403E-B08D-ACDA2C3CC9F5}"/>
              </a:ext>
            </a:extLst>
          </p:cNvPr>
          <p:cNvPicPr>
            <a:picLocks noChangeAspect="1"/>
          </p:cNvPicPr>
          <p:nvPr/>
        </p:nvPicPr>
        <p:blipFill>
          <a:blip r:embed="rId6"/>
          <a:stretch>
            <a:fillRect/>
          </a:stretch>
        </p:blipFill>
        <p:spPr>
          <a:xfrm>
            <a:off x="7346601" y="3942662"/>
            <a:ext cx="4653480" cy="244117"/>
          </a:xfrm>
          <a:prstGeom prst="rect">
            <a:avLst/>
          </a:prstGeom>
        </p:spPr>
      </p:pic>
      <p:pic>
        <p:nvPicPr>
          <p:cNvPr id="13" name="Picture 12">
            <a:extLst>
              <a:ext uri="{FF2B5EF4-FFF2-40B4-BE49-F238E27FC236}">
                <a16:creationId xmlns:a16="http://schemas.microsoft.com/office/drawing/2014/main" id="{5BB63F07-2AA7-4155-AEFA-BAECB51107E1}"/>
              </a:ext>
            </a:extLst>
          </p:cNvPr>
          <p:cNvPicPr>
            <a:picLocks noChangeAspect="1"/>
          </p:cNvPicPr>
          <p:nvPr/>
        </p:nvPicPr>
        <p:blipFill>
          <a:blip r:embed="rId7"/>
          <a:stretch>
            <a:fillRect/>
          </a:stretch>
        </p:blipFill>
        <p:spPr>
          <a:xfrm>
            <a:off x="2799407" y="4599008"/>
            <a:ext cx="4191943" cy="2258992"/>
          </a:xfrm>
          <a:prstGeom prst="rect">
            <a:avLst/>
          </a:prstGeom>
        </p:spPr>
      </p:pic>
    </p:spTree>
    <p:extLst>
      <p:ext uri="{BB962C8B-B14F-4D97-AF65-F5344CB8AC3E}">
        <p14:creationId xmlns:p14="http://schemas.microsoft.com/office/powerpoint/2010/main" val="96894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611B4D-5088-C848-A452-6B3D2F2CB7C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266" t="39187" r="31162" b="30649"/>
          <a:stretch/>
        </p:blipFill>
        <p:spPr>
          <a:xfrm>
            <a:off x="0" y="0"/>
            <a:ext cx="12192000" cy="6858000"/>
          </a:xfrm>
        </p:spPr>
      </p:pic>
      <p:sp>
        <p:nvSpPr>
          <p:cNvPr id="4" name="Slide Number Placeholder 3">
            <a:extLst>
              <a:ext uri="{FF2B5EF4-FFF2-40B4-BE49-F238E27FC236}">
                <a16:creationId xmlns:a16="http://schemas.microsoft.com/office/drawing/2014/main" id="{21D9B764-B743-904B-A2B5-EA24A3AB8F5D}"/>
              </a:ext>
            </a:extLst>
          </p:cNvPr>
          <p:cNvSpPr>
            <a:spLocks noGrp="1"/>
          </p:cNvSpPr>
          <p:nvPr>
            <p:ph type="sldNum" sz="quarter" idx="7"/>
          </p:nvPr>
        </p:nvSpPr>
        <p:spPr/>
        <p:txBody>
          <a:bodyPr/>
          <a:lstStyle/>
          <a:p>
            <a:pPr marL="0" marR="0" lvl="0" indent="0" algn="r" defTabSz="55444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0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55444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srgbClr val="FFFFFF"/>
              </a:solidFill>
              <a:effectLst/>
              <a:uLnTx/>
              <a:uFillTx/>
              <a:latin typeface="Calibri"/>
              <a:ea typeface="+mn-ea"/>
              <a:cs typeface="+mn-cs"/>
            </a:endParaRPr>
          </a:p>
        </p:txBody>
      </p:sp>
      <p:sp>
        <p:nvSpPr>
          <p:cNvPr id="7" name="Title 2">
            <a:extLst>
              <a:ext uri="{FF2B5EF4-FFF2-40B4-BE49-F238E27FC236}">
                <a16:creationId xmlns:a16="http://schemas.microsoft.com/office/drawing/2014/main" id="{EBAC8982-DB4D-B948-B40C-3E1DFCBA903E}"/>
              </a:ext>
            </a:extLst>
          </p:cNvPr>
          <p:cNvSpPr>
            <a:spLocks noGrp="1"/>
          </p:cNvSpPr>
          <p:nvPr>
            <p:ph type="title"/>
          </p:nvPr>
        </p:nvSpPr>
        <p:spPr>
          <a:xfrm>
            <a:off x="381241" y="2503938"/>
            <a:ext cx="11425668" cy="1814155"/>
          </a:xfrm>
        </p:spPr>
        <p:txBody>
          <a:bodyPr/>
          <a:lstStyle/>
          <a:p>
            <a:r>
              <a:rPr lang="en-US" dirty="0"/>
              <a:t>Contact us</a:t>
            </a:r>
          </a:p>
        </p:txBody>
      </p:sp>
      <p:pic>
        <p:nvPicPr>
          <p:cNvPr id="8" name="Picture 7">
            <a:extLst>
              <a:ext uri="{FF2B5EF4-FFF2-40B4-BE49-F238E27FC236}">
                <a16:creationId xmlns:a16="http://schemas.microsoft.com/office/drawing/2014/main" id="{4F5EEEBD-6FD3-424A-A5C8-47C0474EC9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3"/>
          <a:stretch/>
        </p:blipFill>
        <p:spPr>
          <a:xfrm>
            <a:off x="660400" y="6288029"/>
            <a:ext cx="319793" cy="213084"/>
          </a:xfrm>
          <a:prstGeom prst="rect">
            <a:avLst/>
          </a:prstGeom>
        </p:spPr>
      </p:pic>
    </p:spTree>
    <p:extLst>
      <p:ext uri="{BB962C8B-B14F-4D97-AF65-F5344CB8AC3E}">
        <p14:creationId xmlns:p14="http://schemas.microsoft.com/office/powerpoint/2010/main" val="1645021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6"/>
          <p:cNvSpPr>
            <a:spLocks/>
          </p:cNvSpPr>
          <p:nvPr/>
        </p:nvSpPr>
        <p:spPr bwMode="auto">
          <a:xfrm>
            <a:off x="5252412" y="3650808"/>
            <a:ext cx="1111503" cy="1281690"/>
          </a:xfrm>
          <a:custGeom>
            <a:avLst/>
            <a:gdLst>
              <a:gd name="T0" fmla="*/ 1126004820 w 2895"/>
              <a:gd name="T1" fmla="*/ 57459540 h 3465"/>
              <a:gd name="T2" fmla="*/ 1198585256 w 2895"/>
              <a:gd name="T3" fmla="*/ 50403108 h 3465"/>
              <a:gd name="T4" fmla="*/ 1305439787 w 2895"/>
              <a:gd name="T5" fmla="*/ 150705114 h 3465"/>
              <a:gd name="T6" fmla="*/ 1386085033 w 2895"/>
              <a:gd name="T7" fmla="*/ 318043405 h 3465"/>
              <a:gd name="T8" fmla="*/ 1351307384 w 2895"/>
              <a:gd name="T9" fmla="*/ 356349831 h 3465"/>
              <a:gd name="T10" fmla="*/ 1171872100 w 2895"/>
              <a:gd name="T11" fmla="*/ 410785166 h 3465"/>
              <a:gd name="T12" fmla="*/ 1185984962 w 2895"/>
              <a:gd name="T13" fmla="*/ 485885926 h 3465"/>
              <a:gd name="T14" fmla="*/ 1255540896 w 2895"/>
              <a:gd name="T15" fmla="*/ 558970245 h 3465"/>
              <a:gd name="T16" fmla="*/ 1231851607 w 2895"/>
              <a:gd name="T17" fmla="*/ 643647432 h 3465"/>
              <a:gd name="T18" fmla="*/ 1257052830 w 2895"/>
              <a:gd name="T19" fmla="*/ 690522304 h 3465"/>
              <a:gd name="T20" fmla="*/ 1158262792 w 2895"/>
              <a:gd name="T21" fmla="*/ 758062759 h 3465"/>
              <a:gd name="T22" fmla="*/ 1190520763 w 2895"/>
              <a:gd name="T23" fmla="*/ 851307996 h 3465"/>
              <a:gd name="T24" fmla="*/ 1258061209 w 2895"/>
              <a:gd name="T25" fmla="*/ 939009686 h 3465"/>
              <a:gd name="T26" fmla="*/ 1203625882 w 2895"/>
              <a:gd name="T27" fmla="*/ 1141126227 h 3465"/>
              <a:gd name="T28" fmla="*/ 1285782744 w 2895"/>
              <a:gd name="T29" fmla="*/ 1247980774 h 3465"/>
              <a:gd name="T30" fmla="*/ 1459169659 w 2895"/>
              <a:gd name="T31" fmla="*/ 1347274063 h 3465"/>
              <a:gd name="T32" fmla="*/ 1450096787 w 2895"/>
              <a:gd name="T33" fmla="*/ 1512596191 h 3465"/>
              <a:gd name="T34" fmla="*/ 1231347417 w 2895"/>
              <a:gd name="T35" fmla="*/ 1606346252 h 3465"/>
              <a:gd name="T36" fmla="*/ 1046368270 w 2895"/>
              <a:gd name="T37" fmla="*/ 1746466519 h 3465"/>
              <a:gd name="T38" fmla="*/ 895159029 w 2895"/>
              <a:gd name="T39" fmla="*/ 1703624371 h 3465"/>
              <a:gd name="T40" fmla="*/ 804937673 w 2895"/>
              <a:gd name="T41" fmla="*/ 1568040540 h 3465"/>
              <a:gd name="T42" fmla="*/ 693042517 w 2895"/>
              <a:gd name="T43" fmla="*/ 1593745321 h 3465"/>
              <a:gd name="T44" fmla="*/ 565018851 w 2895"/>
              <a:gd name="T45" fmla="*/ 1608867200 h 3465"/>
              <a:gd name="T46" fmla="*/ 545865680 w 2895"/>
              <a:gd name="T47" fmla="*/ 1536286754 h 3465"/>
              <a:gd name="T48" fmla="*/ 632054789 w 2895"/>
              <a:gd name="T49" fmla="*/ 1499996531 h 3465"/>
              <a:gd name="T50" fmla="*/ 487901979 w 2895"/>
              <a:gd name="T51" fmla="*/ 1409774527 h 3465"/>
              <a:gd name="T52" fmla="*/ 299394378 w 2895"/>
              <a:gd name="T53" fmla="*/ 1521164875 h 3465"/>
              <a:gd name="T54" fmla="*/ 172882805 w 2895"/>
              <a:gd name="T55" fmla="*/ 1549894794 h 3465"/>
              <a:gd name="T56" fmla="*/ 186491478 w 2895"/>
              <a:gd name="T57" fmla="*/ 1469249853 h 3465"/>
              <a:gd name="T58" fmla="*/ 228830065 w 2895"/>
              <a:gd name="T59" fmla="*/ 1422879647 h 3465"/>
              <a:gd name="T60" fmla="*/ 181451169 w 2895"/>
              <a:gd name="T61" fmla="*/ 1449592808 h 3465"/>
              <a:gd name="T62" fmla="*/ 29737986 w 2895"/>
              <a:gd name="T63" fmla="*/ 1427416084 h 3465"/>
              <a:gd name="T64" fmla="*/ 67036276 w 2895"/>
              <a:gd name="T65" fmla="*/ 1320561220 h 3465"/>
              <a:gd name="T66" fmla="*/ 13608995 w 2895"/>
              <a:gd name="T67" fmla="*/ 1260581069 h 3465"/>
              <a:gd name="T68" fmla="*/ 111894879 w 2895"/>
              <a:gd name="T69" fmla="*/ 1187497068 h 3465"/>
              <a:gd name="T70" fmla="*/ 240926805 w 2895"/>
              <a:gd name="T71" fmla="*/ 1181952252 h 3465"/>
              <a:gd name="T72" fmla="*/ 512095457 w 2895"/>
              <a:gd name="T73" fmla="*/ 1017134314 h 3465"/>
              <a:gd name="T74" fmla="*/ 618949988 w 2895"/>
              <a:gd name="T75" fmla="*/ 890118532 h 3465"/>
              <a:gd name="T76" fmla="*/ 645159590 w 2895"/>
              <a:gd name="T77" fmla="*/ 706651292 h 3465"/>
              <a:gd name="T78" fmla="*/ 667337104 w 2895"/>
              <a:gd name="T79" fmla="*/ 545361570 h 3465"/>
              <a:gd name="T80" fmla="*/ 624998358 w 2895"/>
              <a:gd name="T81" fmla="*/ 379031380 h 3465"/>
              <a:gd name="T82" fmla="*/ 442035334 w 2895"/>
              <a:gd name="T83" fmla="*/ 423386097 h 3465"/>
              <a:gd name="T84" fmla="*/ 421369912 w 2895"/>
              <a:gd name="T85" fmla="*/ 502518786 h 3465"/>
              <a:gd name="T86" fmla="*/ 306954999 w 2895"/>
              <a:gd name="T87" fmla="*/ 505039099 h 3465"/>
              <a:gd name="T88" fmla="*/ 325100108 w 2895"/>
              <a:gd name="T89" fmla="*/ 406752919 h 3465"/>
              <a:gd name="T90" fmla="*/ 455140135 w 2895"/>
              <a:gd name="T91" fmla="*/ 331652398 h 3465"/>
              <a:gd name="T92" fmla="*/ 528224443 w 2895"/>
              <a:gd name="T93" fmla="*/ 202620493 h 3465"/>
              <a:gd name="T94" fmla="*/ 627518671 w 2895"/>
              <a:gd name="T95" fmla="*/ 110886833 h 3465"/>
              <a:gd name="T96" fmla="*/ 766127142 w 2895"/>
              <a:gd name="T97" fmla="*/ 53427293 h 3465"/>
              <a:gd name="T98" fmla="*/ 844251758 w 2895"/>
              <a:gd name="T99" fmla="*/ 44354737 h 3465"/>
              <a:gd name="T100" fmla="*/ 957154659 w 2895"/>
              <a:gd name="T101" fmla="*/ 33266048 h 34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95"/>
              <a:gd name="T154" fmla="*/ 0 h 3465"/>
              <a:gd name="T155" fmla="*/ 2895 w 2895"/>
              <a:gd name="T156" fmla="*/ 3465 h 34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95" h="3465">
                <a:moveTo>
                  <a:pt x="2115" y="0"/>
                </a:moveTo>
                <a:lnTo>
                  <a:pt x="2234" y="114"/>
                </a:lnTo>
                <a:lnTo>
                  <a:pt x="2359" y="127"/>
                </a:lnTo>
                <a:lnTo>
                  <a:pt x="2378" y="100"/>
                </a:lnTo>
                <a:lnTo>
                  <a:pt x="2520" y="198"/>
                </a:lnTo>
                <a:lnTo>
                  <a:pt x="2590" y="299"/>
                </a:lnTo>
                <a:lnTo>
                  <a:pt x="2643" y="549"/>
                </a:lnTo>
                <a:lnTo>
                  <a:pt x="2750" y="631"/>
                </a:lnTo>
                <a:lnTo>
                  <a:pt x="2744" y="760"/>
                </a:lnTo>
                <a:lnTo>
                  <a:pt x="2681" y="707"/>
                </a:lnTo>
                <a:lnTo>
                  <a:pt x="2465" y="681"/>
                </a:lnTo>
                <a:lnTo>
                  <a:pt x="2325" y="815"/>
                </a:lnTo>
                <a:lnTo>
                  <a:pt x="2326" y="892"/>
                </a:lnTo>
                <a:lnTo>
                  <a:pt x="2357" y="963"/>
                </a:lnTo>
                <a:lnTo>
                  <a:pt x="2459" y="1013"/>
                </a:lnTo>
                <a:lnTo>
                  <a:pt x="2495" y="1106"/>
                </a:lnTo>
                <a:lnTo>
                  <a:pt x="2431" y="1155"/>
                </a:lnTo>
                <a:lnTo>
                  <a:pt x="2444" y="1277"/>
                </a:lnTo>
                <a:lnTo>
                  <a:pt x="2369" y="1367"/>
                </a:lnTo>
                <a:lnTo>
                  <a:pt x="2494" y="1370"/>
                </a:lnTo>
                <a:lnTo>
                  <a:pt x="2432" y="1478"/>
                </a:lnTo>
                <a:lnTo>
                  <a:pt x="2298" y="1504"/>
                </a:lnTo>
                <a:lnTo>
                  <a:pt x="2274" y="1591"/>
                </a:lnTo>
                <a:lnTo>
                  <a:pt x="2362" y="1689"/>
                </a:lnTo>
                <a:lnTo>
                  <a:pt x="2518" y="1754"/>
                </a:lnTo>
                <a:lnTo>
                  <a:pt x="2496" y="1863"/>
                </a:lnTo>
                <a:lnTo>
                  <a:pt x="2391" y="2034"/>
                </a:lnTo>
                <a:lnTo>
                  <a:pt x="2388" y="2264"/>
                </a:lnTo>
                <a:lnTo>
                  <a:pt x="2481" y="2412"/>
                </a:lnTo>
                <a:lnTo>
                  <a:pt x="2551" y="2476"/>
                </a:lnTo>
                <a:lnTo>
                  <a:pt x="2657" y="2476"/>
                </a:lnTo>
                <a:lnTo>
                  <a:pt x="2895" y="2673"/>
                </a:lnTo>
                <a:lnTo>
                  <a:pt x="2855" y="2812"/>
                </a:lnTo>
                <a:lnTo>
                  <a:pt x="2877" y="3001"/>
                </a:lnTo>
                <a:lnTo>
                  <a:pt x="2575" y="3190"/>
                </a:lnTo>
                <a:lnTo>
                  <a:pt x="2443" y="3187"/>
                </a:lnTo>
                <a:lnTo>
                  <a:pt x="2301" y="3377"/>
                </a:lnTo>
                <a:lnTo>
                  <a:pt x="2076" y="3465"/>
                </a:lnTo>
                <a:lnTo>
                  <a:pt x="1905" y="3431"/>
                </a:lnTo>
                <a:lnTo>
                  <a:pt x="1776" y="3380"/>
                </a:lnTo>
                <a:lnTo>
                  <a:pt x="1639" y="3229"/>
                </a:lnTo>
                <a:lnTo>
                  <a:pt x="1597" y="3111"/>
                </a:lnTo>
                <a:lnTo>
                  <a:pt x="1522" y="3048"/>
                </a:lnTo>
                <a:lnTo>
                  <a:pt x="1375" y="3162"/>
                </a:lnTo>
                <a:lnTo>
                  <a:pt x="1256" y="3148"/>
                </a:lnTo>
                <a:lnTo>
                  <a:pt x="1121" y="3192"/>
                </a:lnTo>
                <a:lnTo>
                  <a:pt x="1061" y="3148"/>
                </a:lnTo>
                <a:lnTo>
                  <a:pt x="1083" y="3048"/>
                </a:lnTo>
                <a:lnTo>
                  <a:pt x="1317" y="2993"/>
                </a:lnTo>
                <a:lnTo>
                  <a:pt x="1254" y="2976"/>
                </a:lnTo>
                <a:lnTo>
                  <a:pt x="1007" y="2942"/>
                </a:lnTo>
                <a:lnTo>
                  <a:pt x="968" y="2797"/>
                </a:lnTo>
                <a:lnTo>
                  <a:pt x="660" y="2885"/>
                </a:lnTo>
                <a:lnTo>
                  <a:pt x="594" y="3018"/>
                </a:lnTo>
                <a:lnTo>
                  <a:pt x="441" y="3029"/>
                </a:lnTo>
                <a:lnTo>
                  <a:pt x="343" y="3075"/>
                </a:lnTo>
                <a:lnTo>
                  <a:pt x="187" y="2943"/>
                </a:lnTo>
                <a:lnTo>
                  <a:pt x="370" y="2915"/>
                </a:lnTo>
                <a:lnTo>
                  <a:pt x="454" y="2876"/>
                </a:lnTo>
                <a:lnTo>
                  <a:pt x="454" y="2823"/>
                </a:lnTo>
                <a:lnTo>
                  <a:pt x="422" y="2784"/>
                </a:lnTo>
                <a:lnTo>
                  <a:pt x="360" y="2876"/>
                </a:lnTo>
                <a:lnTo>
                  <a:pt x="66" y="2885"/>
                </a:lnTo>
                <a:lnTo>
                  <a:pt x="59" y="2832"/>
                </a:lnTo>
                <a:lnTo>
                  <a:pt x="185" y="2678"/>
                </a:lnTo>
                <a:lnTo>
                  <a:pt x="133" y="2620"/>
                </a:lnTo>
                <a:lnTo>
                  <a:pt x="0" y="2600"/>
                </a:lnTo>
                <a:lnTo>
                  <a:pt x="27" y="2501"/>
                </a:lnTo>
                <a:lnTo>
                  <a:pt x="138" y="2448"/>
                </a:lnTo>
                <a:lnTo>
                  <a:pt x="222" y="2356"/>
                </a:lnTo>
                <a:lnTo>
                  <a:pt x="356" y="2362"/>
                </a:lnTo>
                <a:lnTo>
                  <a:pt x="478" y="2345"/>
                </a:lnTo>
                <a:lnTo>
                  <a:pt x="581" y="2188"/>
                </a:lnTo>
                <a:lnTo>
                  <a:pt x="1016" y="2018"/>
                </a:lnTo>
                <a:lnTo>
                  <a:pt x="1166" y="1884"/>
                </a:lnTo>
                <a:lnTo>
                  <a:pt x="1228" y="1766"/>
                </a:lnTo>
                <a:lnTo>
                  <a:pt x="1333" y="1491"/>
                </a:lnTo>
                <a:lnTo>
                  <a:pt x="1280" y="1402"/>
                </a:lnTo>
                <a:lnTo>
                  <a:pt x="1232" y="1280"/>
                </a:lnTo>
                <a:lnTo>
                  <a:pt x="1324" y="1082"/>
                </a:lnTo>
                <a:lnTo>
                  <a:pt x="1225" y="989"/>
                </a:lnTo>
                <a:lnTo>
                  <a:pt x="1240" y="752"/>
                </a:lnTo>
                <a:lnTo>
                  <a:pt x="1027" y="766"/>
                </a:lnTo>
                <a:lnTo>
                  <a:pt x="877" y="840"/>
                </a:lnTo>
                <a:lnTo>
                  <a:pt x="871" y="947"/>
                </a:lnTo>
                <a:lnTo>
                  <a:pt x="836" y="997"/>
                </a:lnTo>
                <a:lnTo>
                  <a:pt x="726" y="958"/>
                </a:lnTo>
                <a:lnTo>
                  <a:pt x="609" y="1002"/>
                </a:lnTo>
                <a:lnTo>
                  <a:pt x="555" y="984"/>
                </a:lnTo>
                <a:lnTo>
                  <a:pt x="645" y="807"/>
                </a:lnTo>
                <a:lnTo>
                  <a:pt x="782" y="694"/>
                </a:lnTo>
                <a:lnTo>
                  <a:pt x="903" y="658"/>
                </a:lnTo>
                <a:lnTo>
                  <a:pt x="988" y="514"/>
                </a:lnTo>
                <a:lnTo>
                  <a:pt x="1048" y="402"/>
                </a:lnTo>
                <a:lnTo>
                  <a:pt x="1113" y="298"/>
                </a:lnTo>
                <a:lnTo>
                  <a:pt x="1245" y="220"/>
                </a:lnTo>
                <a:lnTo>
                  <a:pt x="1425" y="171"/>
                </a:lnTo>
                <a:lnTo>
                  <a:pt x="1520" y="106"/>
                </a:lnTo>
                <a:lnTo>
                  <a:pt x="1549" y="35"/>
                </a:lnTo>
                <a:lnTo>
                  <a:pt x="1675" y="88"/>
                </a:lnTo>
                <a:lnTo>
                  <a:pt x="1811" y="62"/>
                </a:lnTo>
                <a:lnTo>
                  <a:pt x="1899" y="66"/>
                </a:lnTo>
                <a:lnTo>
                  <a:pt x="2115" y="0"/>
                </a:lnTo>
                <a:close/>
              </a:path>
            </a:pathLst>
          </a:custGeom>
          <a:solidFill>
            <a:schemeClr val="bg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latin typeface="Arial" charset="0"/>
              <a:ea typeface="宋体" panose="02010600030101010101" pitchFamily="2" charset="-122"/>
              <a:cs typeface="+mn-cs"/>
            </a:endParaRPr>
          </a:p>
        </p:txBody>
      </p:sp>
      <p:grpSp>
        <p:nvGrpSpPr>
          <p:cNvPr id="9" name="组合 51"/>
          <p:cNvGrpSpPr/>
          <p:nvPr/>
        </p:nvGrpSpPr>
        <p:grpSpPr>
          <a:xfrm>
            <a:off x="620853" y="1242122"/>
            <a:ext cx="10838955" cy="5489688"/>
            <a:chOff x="-3354002" y="648447"/>
            <a:chExt cx="13545637" cy="6890563"/>
          </a:xfrm>
        </p:grpSpPr>
        <p:grpSp>
          <p:nvGrpSpPr>
            <p:cNvPr id="10" name="组合 104"/>
            <p:cNvGrpSpPr/>
            <p:nvPr/>
          </p:nvGrpSpPr>
          <p:grpSpPr>
            <a:xfrm>
              <a:off x="1618820" y="1523484"/>
              <a:ext cx="4457696" cy="5080071"/>
              <a:chOff x="1618820" y="1523484"/>
              <a:chExt cx="4457696" cy="5080071"/>
            </a:xfrm>
          </p:grpSpPr>
          <p:sp>
            <p:nvSpPr>
              <p:cNvPr id="27" name="任意多边形 4"/>
              <p:cNvSpPr>
                <a:spLocks/>
              </p:cNvSpPr>
              <p:nvPr/>
            </p:nvSpPr>
            <p:spPr bwMode="auto">
              <a:xfrm>
                <a:off x="3730190" y="1523484"/>
                <a:ext cx="957263" cy="1184275"/>
              </a:xfrm>
              <a:custGeom>
                <a:avLst/>
                <a:gdLst>
                  <a:gd name="T0" fmla="*/ 36805776 w 4606"/>
                  <a:gd name="T1" fmla="*/ 0 h 5701"/>
                  <a:gd name="T2" fmla="*/ 0 w 4606"/>
                  <a:gd name="T3" fmla="*/ 36770974 h 5701"/>
                  <a:gd name="T4" fmla="*/ 36805776 w 4606"/>
                  <a:gd name="T5" fmla="*/ 36770974 h 5701"/>
                  <a:gd name="T6" fmla="*/ 36805776 w 4606"/>
                  <a:gd name="T7" fmla="*/ 0 h 5701"/>
                  <a:gd name="T8" fmla="*/ 0 60000 65536"/>
                  <a:gd name="T9" fmla="*/ 0 60000 65536"/>
                  <a:gd name="T10" fmla="*/ 0 60000 65536"/>
                  <a:gd name="T11" fmla="*/ 0 60000 65536"/>
                  <a:gd name="T12" fmla="*/ 0 w 4606"/>
                  <a:gd name="T13" fmla="*/ 0 h 5701"/>
                  <a:gd name="T14" fmla="*/ 4606 w 4606"/>
                  <a:gd name="T15" fmla="*/ 5701 h 5701"/>
                </a:gdLst>
                <a:ahLst/>
                <a:cxnLst>
                  <a:cxn ang="T8">
                    <a:pos x="T0" y="T1"/>
                  </a:cxn>
                  <a:cxn ang="T9">
                    <a:pos x="T2" y="T3"/>
                  </a:cxn>
                  <a:cxn ang="T10">
                    <a:pos x="T4" y="T5"/>
                  </a:cxn>
                  <a:cxn ang="T11">
                    <a:pos x="T6" y="T7"/>
                  </a:cxn>
                </a:cxnLst>
                <a:rect l="T12" t="T13" r="T14" b="T15"/>
                <a:pathLst>
                  <a:path w="4606" h="5701">
                    <a:moveTo>
                      <a:pt x="1591" y="0"/>
                    </a:moveTo>
                    <a:lnTo>
                      <a:pt x="1527" y="43"/>
                    </a:lnTo>
                    <a:lnTo>
                      <a:pt x="1467" y="97"/>
                    </a:lnTo>
                    <a:lnTo>
                      <a:pt x="1455" y="196"/>
                    </a:lnTo>
                    <a:lnTo>
                      <a:pt x="1410" y="274"/>
                    </a:lnTo>
                    <a:lnTo>
                      <a:pt x="1318" y="291"/>
                    </a:lnTo>
                    <a:lnTo>
                      <a:pt x="1317" y="358"/>
                    </a:lnTo>
                    <a:lnTo>
                      <a:pt x="1246" y="382"/>
                    </a:lnTo>
                    <a:lnTo>
                      <a:pt x="1258" y="450"/>
                    </a:lnTo>
                    <a:lnTo>
                      <a:pt x="1159" y="544"/>
                    </a:lnTo>
                    <a:lnTo>
                      <a:pt x="1102" y="651"/>
                    </a:lnTo>
                    <a:lnTo>
                      <a:pt x="1081" y="714"/>
                    </a:lnTo>
                    <a:lnTo>
                      <a:pt x="913" y="678"/>
                    </a:lnTo>
                    <a:lnTo>
                      <a:pt x="873" y="756"/>
                    </a:lnTo>
                    <a:lnTo>
                      <a:pt x="924" y="768"/>
                    </a:lnTo>
                    <a:lnTo>
                      <a:pt x="982" y="882"/>
                    </a:lnTo>
                    <a:lnTo>
                      <a:pt x="967" y="948"/>
                    </a:lnTo>
                    <a:lnTo>
                      <a:pt x="1099" y="1083"/>
                    </a:lnTo>
                    <a:lnTo>
                      <a:pt x="1122" y="1188"/>
                    </a:lnTo>
                    <a:lnTo>
                      <a:pt x="1111" y="1267"/>
                    </a:lnTo>
                    <a:lnTo>
                      <a:pt x="1173" y="1321"/>
                    </a:lnTo>
                    <a:lnTo>
                      <a:pt x="1168" y="1399"/>
                    </a:lnTo>
                    <a:lnTo>
                      <a:pt x="1276" y="1440"/>
                    </a:lnTo>
                    <a:lnTo>
                      <a:pt x="1221" y="1467"/>
                    </a:lnTo>
                    <a:lnTo>
                      <a:pt x="1204" y="1555"/>
                    </a:lnTo>
                    <a:lnTo>
                      <a:pt x="1134" y="1596"/>
                    </a:lnTo>
                    <a:lnTo>
                      <a:pt x="1032" y="1594"/>
                    </a:lnTo>
                    <a:lnTo>
                      <a:pt x="943" y="1665"/>
                    </a:lnTo>
                    <a:lnTo>
                      <a:pt x="865" y="1675"/>
                    </a:lnTo>
                    <a:lnTo>
                      <a:pt x="823" y="1722"/>
                    </a:lnTo>
                    <a:lnTo>
                      <a:pt x="876" y="1800"/>
                    </a:lnTo>
                    <a:lnTo>
                      <a:pt x="849" y="1852"/>
                    </a:lnTo>
                    <a:lnTo>
                      <a:pt x="726" y="1945"/>
                    </a:lnTo>
                    <a:lnTo>
                      <a:pt x="684" y="1894"/>
                    </a:lnTo>
                    <a:lnTo>
                      <a:pt x="591" y="1900"/>
                    </a:lnTo>
                    <a:lnTo>
                      <a:pt x="498" y="1929"/>
                    </a:lnTo>
                    <a:lnTo>
                      <a:pt x="460" y="2031"/>
                    </a:lnTo>
                    <a:lnTo>
                      <a:pt x="363" y="2053"/>
                    </a:lnTo>
                    <a:lnTo>
                      <a:pt x="310" y="2140"/>
                    </a:lnTo>
                    <a:lnTo>
                      <a:pt x="190" y="2209"/>
                    </a:lnTo>
                    <a:lnTo>
                      <a:pt x="117" y="2302"/>
                    </a:lnTo>
                    <a:lnTo>
                      <a:pt x="198" y="2347"/>
                    </a:lnTo>
                    <a:lnTo>
                      <a:pt x="157" y="2403"/>
                    </a:lnTo>
                    <a:lnTo>
                      <a:pt x="159" y="2463"/>
                    </a:lnTo>
                    <a:lnTo>
                      <a:pt x="48" y="2482"/>
                    </a:lnTo>
                    <a:lnTo>
                      <a:pt x="0" y="2638"/>
                    </a:lnTo>
                    <a:lnTo>
                      <a:pt x="34" y="2712"/>
                    </a:lnTo>
                    <a:lnTo>
                      <a:pt x="51" y="2749"/>
                    </a:lnTo>
                    <a:lnTo>
                      <a:pt x="96" y="2829"/>
                    </a:lnTo>
                    <a:lnTo>
                      <a:pt x="207" y="2868"/>
                    </a:lnTo>
                    <a:lnTo>
                      <a:pt x="237" y="2958"/>
                    </a:lnTo>
                    <a:lnTo>
                      <a:pt x="297" y="3001"/>
                    </a:lnTo>
                    <a:lnTo>
                      <a:pt x="337" y="3055"/>
                    </a:lnTo>
                    <a:lnTo>
                      <a:pt x="465" y="3016"/>
                    </a:lnTo>
                    <a:lnTo>
                      <a:pt x="496" y="3058"/>
                    </a:lnTo>
                    <a:lnTo>
                      <a:pt x="460" y="3134"/>
                    </a:lnTo>
                    <a:lnTo>
                      <a:pt x="511" y="3223"/>
                    </a:lnTo>
                    <a:lnTo>
                      <a:pt x="399" y="3250"/>
                    </a:lnTo>
                    <a:lnTo>
                      <a:pt x="297" y="3319"/>
                    </a:lnTo>
                    <a:lnTo>
                      <a:pt x="295" y="3397"/>
                    </a:lnTo>
                    <a:lnTo>
                      <a:pt x="265" y="3465"/>
                    </a:lnTo>
                    <a:lnTo>
                      <a:pt x="217" y="3507"/>
                    </a:lnTo>
                    <a:lnTo>
                      <a:pt x="279" y="3564"/>
                    </a:lnTo>
                    <a:lnTo>
                      <a:pt x="307" y="3663"/>
                    </a:lnTo>
                    <a:lnTo>
                      <a:pt x="349" y="3705"/>
                    </a:lnTo>
                    <a:lnTo>
                      <a:pt x="304" y="3738"/>
                    </a:lnTo>
                    <a:lnTo>
                      <a:pt x="283" y="3808"/>
                    </a:lnTo>
                    <a:lnTo>
                      <a:pt x="199" y="3885"/>
                    </a:lnTo>
                    <a:lnTo>
                      <a:pt x="267" y="3946"/>
                    </a:lnTo>
                    <a:lnTo>
                      <a:pt x="280" y="4005"/>
                    </a:lnTo>
                    <a:lnTo>
                      <a:pt x="258" y="4071"/>
                    </a:lnTo>
                    <a:lnTo>
                      <a:pt x="307" y="4162"/>
                    </a:lnTo>
                    <a:lnTo>
                      <a:pt x="388" y="4212"/>
                    </a:lnTo>
                    <a:lnTo>
                      <a:pt x="484" y="4179"/>
                    </a:lnTo>
                    <a:lnTo>
                      <a:pt x="534" y="4101"/>
                    </a:lnTo>
                    <a:lnTo>
                      <a:pt x="615" y="4080"/>
                    </a:lnTo>
                    <a:lnTo>
                      <a:pt x="682" y="4018"/>
                    </a:lnTo>
                    <a:lnTo>
                      <a:pt x="720" y="4093"/>
                    </a:lnTo>
                    <a:lnTo>
                      <a:pt x="864" y="4236"/>
                    </a:lnTo>
                    <a:lnTo>
                      <a:pt x="916" y="4275"/>
                    </a:lnTo>
                    <a:lnTo>
                      <a:pt x="922" y="4339"/>
                    </a:lnTo>
                    <a:lnTo>
                      <a:pt x="873" y="4398"/>
                    </a:lnTo>
                    <a:lnTo>
                      <a:pt x="853" y="4488"/>
                    </a:lnTo>
                    <a:lnTo>
                      <a:pt x="873" y="4530"/>
                    </a:lnTo>
                    <a:lnTo>
                      <a:pt x="805" y="4674"/>
                    </a:lnTo>
                    <a:lnTo>
                      <a:pt x="832" y="4740"/>
                    </a:lnTo>
                    <a:lnTo>
                      <a:pt x="884" y="4782"/>
                    </a:lnTo>
                    <a:lnTo>
                      <a:pt x="934" y="4774"/>
                    </a:lnTo>
                    <a:lnTo>
                      <a:pt x="973" y="4846"/>
                    </a:lnTo>
                    <a:lnTo>
                      <a:pt x="924" y="4900"/>
                    </a:lnTo>
                    <a:lnTo>
                      <a:pt x="868" y="4950"/>
                    </a:lnTo>
                    <a:lnTo>
                      <a:pt x="913" y="5031"/>
                    </a:lnTo>
                    <a:lnTo>
                      <a:pt x="916" y="5088"/>
                    </a:lnTo>
                    <a:lnTo>
                      <a:pt x="1009" y="5173"/>
                    </a:lnTo>
                    <a:lnTo>
                      <a:pt x="1075" y="5247"/>
                    </a:lnTo>
                    <a:lnTo>
                      <a:pt x="1134" y="5268"/>
                    </a:lnTo>
                    <a:lnTo>
                      <a:pt x="1159" y="5341"/>
                    </a:lnTo>
                    <a:lnTo>
                      <a:pt x="1228" y="5352"/>
                    </a:lnTo>
                    <a:lnTo>
                      <a:pt x="1254" y="5428"/>
                    </a:lnTo>
                    <a:lnTo>
                      <a:pt x="1260" y="5509"/>
                    </a:lnTo>
                    <a:lnTo>
                      <a:pt x="1258" y="5577"/>
                    </a:lnTo>
                    <a:lnTo>
                      <a:pt x="1252" y="5658"/>
                    </a:lnTo>
                    <a:lnTo>
                      <a:pt x="1369" y="5659"/>
                    </a:lnTo>
                    <a:lnTo>
                      <a:pt x="1441" y="5629"/>
                    </a:lnTo>
                    <a:lnTo>
                      <a:pt x="1528" y="5584"/>
                    </a:lnTo>
                    <a:lnTo>
                      <a:pt x="1626" y="5622"/>
                    </a:lnTo>
                    <a:lnTo>
                      <a:pt x="1740" y="5701"/>
                    </a:lnTo>
                    <a:lnTo>
                      <a:pt x="1863" y="5677"/>
                    </a:lnTo>
                    <a:lnTo>
                      <a:pt x="2011" y="5571"/>
                    </a:lnTo>
                    <a:lnTo>
                      <a:pt x="1995" y="5500"/>
                    </a:lnTo>
                    <a:lnTo>
                      <a:pt x="2062" y="5473"/>
                    </a:lnTo>
                    <a:lnTo>
                      <a:pt x="2160" y="5577"/>
                    </a:lnTo>
                    <a:lnTo>
                      <a:pt x="2209" y="5464"/>
                    </a:lnTo>
                    <a:lnTo>
                      <a:pt x="2191" y="5389"/>
                    </a:lnTo>
                    <a:lnTo>
                      <a:pt x="2229" y="5359"/>
                    </a:lnTo>
                    <a:lnTo>
                      <a:pt x="2271" y="5394"/>
                    </a:lnTo>
                    <a:lnTo>
                      <a:pt x="2356" y="5335"/>
                    </a:lnTo>
                    <a:lnTo>
                      <a:pt x="2413" y="5353"/>
                    </a:lnTo>
                    <a:lnTo>
                      <a:pt x="2490" y="5349"/>
                    </a:lnTo>
                    <a:lnTo>
                      <a:pt x="2530" y="5409"/>
                    </a:lnTo>
                    <a:lnTo>
                      <a:pt x="2545" y="5437"/>
                    </a:lnTo>
                    <a:lnTo>
                      <a:pt x="2610" y="5418"/>
                    </a:lnTo>
                    <a:lnTo>
                      <a:pt x="2667" y="5464"/>
                    </a:lnTo>
                    <a:lnTo>
                      <a:pt x="2695" y="5532"/>
                    </a:lnTo>
                    <a:lnTo>
                      <a:pt x="2797" y="5634"/>
                    </a:lnTo>
                    <a:lnTo>
                      <a:pt x="2839" y="5592"/>
                    </a:lnTo>
                    <a:lnTo>
                      <a:pt x="2887" y="5587"/>
                    </a:lnTo>
                    <a:lnTo>
                      <a:pt x="2973" y="5685"/>
                    </a:lnTo>
                    <a:lnTo>
                      <a:pt x="2971" y="5494"/>
                    </a:lnTo>
                    <a:lnTo>
                      <a:pt x="3030" y="5530"/>
                    </a:lnTo>
                    <a:lnTo>
                      <a:pt x="3052" y="5595"/>
                    </a:lnTo>
                    <a:lnTo>
                      <a:pt x="3111" y="5542"/>
                    </a:lnTo>
                    <a:lnTo>
                      <a:pt x="3171" y="5547"/>
                    </a:lnTo>
                    <a:lnTo>
                      <a:pt x="3196" y="5631"/>
                    </a:lnTo>
                    <a:lnTo>
                      <a:pt x="3253" y="5601"/>
                    </a:lnTo>
                    <a:lnTo>
                      <a:pt x="3276" y="5635"/>
                    </a:lnTo>
                    <a:lnTo>
                      <a:pt x="3367" y="5575"/>
                    </a:lnTo>
                    <a:lnTo>
                      <a:pt x="3402" y="5532"/>
                    </a:lnTo>
                    <a:lnTo>
                      <a:pt x="3474" y="5532"/>
                    </a:lnTo>
                    <a:lnTo>
                      <a:pt x="3529" y="5460"/>
                    </a:lnTo>
                    <a:lnTo>
                      <a:pt x="3637" y="5460"/>
                    </a:lnTo>
                    <a:lnTo>
                      <a:pt x="3696" y="5487"/>
                    </a:lnTo>
                    <a:lnTo>
                      <a:pt x="3738" y="5496"/>
                    </a:lnTo>
                    <a:lnTo>
                      <a:pt x="3790" y="5500"/>
                    </a:lnTo>
                    <a:lnTo>
                      <a:pt x="3856" y="5461"/>
                    </a:lnTo>
                    <a:lnTo>
                      <a:pt x="3979" y="5506"/>
                    </a:lnTo>
                    <a:lnTo>
                      <a:pt x="4062" y="5473"/>
                    </a:lnTo>
                    <a:lnTo>
                      <a:pt x="4135" y="5476"/>
                    </a:lnTo>
                    <a:lnTo>
                      <a:pt x="4222" y="5536"/>
                    </a:lnTo>
                    <a:lnTo>
                      <a:pt x="4299" y="5506"/>
                    </a:lnTo>
                    <a:lnTo>
                      <a:pt x="4390" y="5485"/>
                    </a:lnTo>
                    <a:lnTo>
                      <a:pt x="4461" y="5536"/>
                    </a:lnTo>
                    <a:lnTo>
                      <a:pt x="4471" y="5475"/>
                    </a:lnTo>
                    <a:lnTo>
                      <a:pt x="4458" y="5365"/>
                    </a:lnTo>
                    <a:lnTo>
                      <a:pt x="4503" y="5284"/>
                    </a:lnTo>
                    <a:lnTo>
                      <a:pt x="4606" y="5218"/>
                    </a:lnTo>
                    <a:lnTo>
                      <a:pt x="4518" y="5223"/>
                    </a:lnTo>
                    <a:lnTo>
                      <a:pt x="4477" y="5193"/>
                    </a:lnTo>
                    <a:lnTo>
                      <a:pt x="4434" y="5176"/>
                    </a:lnTo>
                    <a:lnTo>
                      <a:pt x="4347" y="5181"/>
                    </a:lnTo>
                    <a:lnTo>
                      <a:pt x="4254" y="5103"/>
                    </a:lnTo>
                    <a:lnTo>
                      <a:pt x="4167" y="5128"/>
                    </a:lnTo>
                    <a:lnTo>
                      <a:pt x="4077" y="5094"/>
                    </a:lnTo>
                    <a:lnTo>
                      <a:pt x="3994" y="5040"/>
                    </a:lnTo>
                    <a:lnTo>
                      <a:pt x="3958" y="4983"/>
                    </a:lnTo>
                    <a:lnTo>
                      <a:pt x="3912" y="4980"/>
                    </a:lnTo>
                    <a:lnTo>
                      <a:pt x="3849" y="4981"/>
                    </a:lnTo>
                    <a:lnTo>
                      <a:pt x="3778" y="4906"/>
                    </a:lnTo>
                    <a:lnTo>
                      <a:pt x="3682" y="4963"/>
                    </a:lnTo>
                    <a:lnTo>
                      <a:pt x="3658" y="4930"/>
                    </a:lnTo>
                    <a:lnTo>
                      <a:pt x="3694" y="4858"/>
                    </a:lnTo>
                    <a:lnTo>
                      <a:pt x="3655" y="4834"/>
                    </a:lnTo>
                    <a:lnTo>
                      <a:pt x="3633" y="4774"/>
                    </a:lnTo>
                    <a:lnTo>
                      <a:pt x="3598" y="4770"/>
                    </a:lnTo>
                    <a:lnTo>
                      <a:pt x="3609" y="4702"/>
                    </a:lnTo>
                    <a:lnTo>
                      <a:pt x="3652" y="4654"/>
                    </a:lnTo>
                    <a:lnTo>
                      <a:pt x="3588" y="4609"/>
                    </a:lnTo>
                    <a:lnTo>
                      <a:pt x="3516" y="4578"/>
                    </a:lnTo>
                    <a:lnTo>
                      <a:pt x="3472" y="4524"/>
                    </a:lnTo>
                    <a:lnTo>
                      <a:pt x="3381" y="4396"/>
                    </a:lnTo>
                    <a:lnTo>
                      <a:pt x="3322" y="4290"/>
                    </a:lnTo>
                    <a:lnTo>
                      <a:pt x="3312" y="4177"/>
                    </a:lnTo>
                    <a:lnTo>
                      <a:pt x="3300" y="4068"/>
                    </a:lnTo>
                    <a:lnTo>
                      <a:pt x="3231" y="3975"/>
                    </a:lnTo>
                    <a:lnTo>
                      <a:pt x="3204" y="3844"/>
                    </a:lnTo>
                    <a:lnTo>
                      <a:pt x="3234" y="3762"/>
                    </a:lnTo>
                    <a:lnTo>
                      <a:pt x="3195" y="3690"/>
                    </a:lnTo>
                    <a:lnTo>
                      <a:pt x="3226" y="3564"/>
                    </a:lnTo>
                    <a:lnTo>
                      <a:pt x="3157" y="3478"/>
                    </a:lnTo>
                    <a:lnTo>
                      <a:pt x="3124" y="3430"/>
                    </a:lnTo>
                    <a:lnTo>
                      <a:pt x="3088" y="3393"/>
                    </a:lnTo>
                    <a:lnTo>
                      <a:pt x="3118" y="3339"/>
                    </a:lnTo>
                    <a:lnTo>
                      <a:pt x="3063" y="3292"/>
                    </a:lnTo>
                    <a:lnTo>
                      <a:pt x="3030" y="3240"/>
                    </a:lnTo>
                    <a:lnTo>
                      <a:pt x="2992" y="3168"/>
                    </a:lnTo>
                    <a:lnTo>
                      <a:pt x="2965" y="3090"/>
                    </a:lnTo>
                    <a:lnTo>
                      <a:pt x="2893" y="3021"/>
                    </a:lnTo>
                    <a:lnTo>
                      <a:pt x="2865" y="2941"/>
                    </a:lnTo>
                    <a:lnTo>
                      <a:pt x="2866" y="2874"/>
                    </a:lnTo>
                    <a:lnTo>
                      <a:pt x="2845" y="2832"/>
                    </a:lnTo>
                    <a:lnTo>
                      <a:pt x="2736" y="2839"/>
                    </a:lnTo>
                    <a:lnTo>
                      <a:pt x="2709" y="2818"/>
                    </a:lnTo>
                    <a:lnTo>
                      <a:pt x="2764" y="2796"/>
                    </a:lnTo>
                    <a:lnTo>
                      <a:pt x="2833" y="2796"/>
                    </a:lnTo>
                    <a:lnTo>
                      <a:pt x="2793" y="2712"/>
                    </a:lnTo>
                    <a:lnTo>
                      <a:pt x="2845" y="2602"/>
                    </a:lnTo>
                    <a:lnTo>
                      <a:pt x="2790" y="2488"/>
                    </a:lnTo>
                    <a:lnTo>
                      <a:pt x="2800" y="2449"/>
                    </a:lnTo>
                    <a:lnTo>
                      <a:pt x="2704" y="2323"/>
                    </a:lnTo>
                    <a:lnTo>
                      <a:pt x="2682" y="2241"/>
                    </a:lnTo>
                    <a:lnTo>
                      <a:pt x="2710" y="2146"/>
                    </a:lnTo>
                    <a:lnTo>
                      <a:pt x="2745" y="2061"/>
                    </a:lnTo>
                    <a:lnTo>
                      <a:pt x="2665" y="1965"/>
                    </a:lnTo>
                    <a:lnTo>
                      <a:pt x="2562" y="1965"/>
                    </a:lnTo>
                    <a:lnTo>
                      <a:pt x="2568" y="1938"/>
                    </a:lnTo>
                    <a:lnTo>
                      <a:pt x="2635" y="1921"/>
                    </a:lnTo>
                    <a:lnTo>
                      <a:pt x="2568" y="1750"/>
                    </a:lnTo>
                    <a:lnTo>
                      <a:pt x="2634" y="1722"/>
                    </a:lnTo>
                    <a:lnTo>
                      <a:pt x="2680" y="1618"/>
                    </a:lnTo>
                    <a:lnTo>
                      <a:pt x="2635" y="1554"/>
                    </a:lnTo>
                    <a:lnTo>
                      <a:pt x="2628" y="1447"/>
                    </a:lnTo>
                    <a:lnTo>
                      <a:pt x="2629" y="1341"/>
                    </a:lnTo>
                    <a:lnTo>
                      <a:pt x="2575" y="1312"/>
                    </a:lnTo>
                    <a:lnTo>
                      <a:pt x="2590" y="1218"/>
                    </a:lnTo>
                    <a:lnTo>
                      <a:pt x="2538" y="1188"/>
                    </a:lnTo>
                    <a:lnTo>
                      <a:pt x="2520" y="1128"/>
                    </a:lnTo>
                    <a:lnTo>
                      <a:pt x="2566" y="1080"/>
                    </a:lnTo>
                    <a:lnTo>
                      <a:pt x="2502" y="1018"/>
                    </a:lnTo>
                    <a:lnTo>
                      <a:pt x="2487" y="970"/>
                    </a:lnTo>
                    <a:lnTo>
                      <a:pt x="2359" y="844"/>
                    </a:lnTo>
                    <a:lnTo>
                      <a:pt x="2299" y="804"/>
                    </a:lnTo>
                    <a:lnTo>
                      <a:pt x="2205" y="865"/>
                    </a:lnTo>
                    <a:lnTo>
                      <a:pt x="2178" y="826"/>
                    </a:lnTo>
                    <a:lnTo>
                      <a:pt x="2223" y="769"/>
                    </a:lnTo>
                    <a:lnTo>
                      <a:pt x="2163" y="676"/>
                    </a:lnTo>
                    <a:lnTo>
                      <a:pt x="2121" y="738"/>
                    </a:lnTo>
                    <a:lnTo>
                      <a:pt x="2062" y="729"/>
                    </a:lnTo>
                    <a:lnTo>
                      <a:pt x="2010" y="642"/>
                    </a:lnTo>
                    <a:lnTo>
                      <a:pt x="1927" y="478"/>
                    </a:lnTo>
                    <a:lnTo>
                      <a:pt x="1837" y="409"/>
                    </a:lnTo>
                    <a:lnTo>
                      <a:pt x="1713" y="264"/>
                    </a:lnTo>
                    <a:lnTo>
                      <a:pt x="1671" y="189"/>
                    </a:lnTo>
                    <a:lnTo>
                      <a:pt x="1674" y="124"/>
                    </a:lnTo>
                    <a:lnTo>
                      <a:pt x="1642" y="90"/>
                    </a:lnTo>
                    <a:lnTo>
                      <a:pt x="1591" y="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8" name="任意多边形 4"/>
              <p:cNvSpPr>
                <a:spLocks/>
              </p:cNvSpPr>
              <p:nvPr/>
            </p:nvSpPr>
            <p:spPr bwMode="auto">
              <a:xfrm>
                <a:off x="3244415" y="2071172"/>
                <a:ext cx="877888" cy="1939925"/>
              </a:xfrm>
              <a:custGeom>
                <a:avLst/>
                <a:gdLst>
                  <a:gd name="T0" fmla="*/ 36772271 w 4226"/>
                  <a:gd name="T1" fmla="*/ 0 h 9338"/>
                  <a:gd name="T2" fmla="*/ 0 w 4226"/>
                  <a:gd name="T3" fmla="*/ 36775952 h 9338"/>
                  <a:gd name="T4" fmla="*/ 36772271 w 4226"/>
                  <a:gd name="T5" fmla="*/ 36775952 h 9338"/>
                  <a:gd name="T6" fmla="*/ 36772271 w 4226"/>
                  <a:gd name="T7" fmla="*/ 0 h 9338"/>
                  <a:gd name="T8" fmla="*/ 0 60000 65536"/>
                  <a:gd name="T9" fmla="*/ 0 60000 65536"/>
                  <a:gd name="T10" fmla="*/ 0 60000 65536"/>
                  <a:gd name="T11" fmla="*/ 0 60000 65536"/>
                  <a:gd name="T12" fmla="*/ 0 w 4226"/>
                  <a:gd name="T13" fmla="*/ 0 h 9338"/>
                  <a:gd name="T14" fmla="*/ 4226 w 4226"/>
                  <a:gd name="T15" fmla="*/ 9338 h 9338"/>
                </a:gdLst>
                <a:ahLst/>
                <a:cxnLst>
                  <a:cxn ang="T8">
                    <a:pos x="T0" y="T1"/>
                  </a:cxn>
                  <a:cxn ang="T9">
                    <a:pos x="T2" y="T3"/>
                  </a:cxn>
                  <a:cxn ang="T10">
                    <a:pos x="T4" y="T5"/>
                  </a:cxn>
                  <a:cxn ang="T11">
                    <a:pos x="T6" y="T7"/>
                  </a:cxn>
                </a:cxnLst>
                <a:rect l="T12" t="T13" r="T14" b="T15"/>
                <a:pathLst>
                  <a:path w="4226" h="9338">
                    <a:moveTo>
                      <a:pt x="745" y="1175"/>
                    </a:moveTo>
                    <a:lnTo>
                      <a:pt x="844" y="1212"/>
                    </a:lnTo>
                    <a:lnTo>
                      <a:pt x="904" y="1227"/>
                    </a:lnTo>
                    <a:lnTo>
                      <a:pt x="915" y="1200"/>
                    </a:lnTo>
                    <a:lnTo>
                      <a:pt x="966" y="1181"/>
                    </a:lnTo>
                    <a:lnTo>
                      <a:pt x="970" y="1125"/>
                    </a:lnTo>
                    <a:lnTo>
                      <a:pt x="897" y="1131"/>
                    </a:lnTo>
                    <a:lnTo>
                      <a:pt x="838" y="1088"/>
                    </a:lnTo>
                    <a:lnTo>
                      <a:pt x="910" y="977"/>
                    </a:lnTo>
                    <a:lnTo>
                      <a:pt x="961" y="986"/>
                    </a:lnTo>
                    <a:lnTo>
                      <a:pt x="1096" y="926"/>
                    </a:lnTo>
                    <a:lnTo>
                      <a:pt x="1155" y="963"/>
                    </a:lnTo>
                    <a:lnTo>
                      <a:pt x="1201" y="1005"/>
                    </a:lnTo>
                    <a:lnTo>
                      <a:pt x="1296" y="1059"/>
                    </a:lnTo>
                    <a:lnTo>
                      <a:pt x="1287" y="959"/>
                    </a:lnTo>
                    <a:lnTo>
                      <a:pt x="1395" y="849"/>
                    </a:lnTo>
                    <a:lnTo>
                      <a:pt x="1459" y="827"/>
                    </a:lnTo>
                    <a:lnTo>
                      <a:pt x="1465" y="762"/>
                    </a:lnTo>
                    <a:lnTo>
                      <a:pt x="1467" y="693"/>
                    </a:lnTo>
                    <a:lnTo>
                      <a:pt x="1519" y="620"/>
                    </a:lnTo>
                    <a:lnTo>
                      <a:pt x="1476" y="551"/>
                    </a:lnTo>
                    <a:lnTo>
                      <a:pt x="1521" y="501"/>
                    </a:lnTo>
                    <a:lnTo>
                      <a:pt x="1713" y="539"/>
                    </a:lnTo>
                    <a:lnTo>
                      <a:pt x="1734" y="459"/>
                    </a:lnTo>
                    <a:lnTo>
                      <a:pt x="1843" y="420"/>
                    </a:lnTo>
                    <a:lnTo>
                      <a:pt x="1890" y="330"/>
                    </a:lnTo>
                    <a:lnTo>
                      <a:pt x="1963" y="293"/>
                    </a:lnTo>
                    <a:lnTo>
                      <a:pt x="2038" y="161"/>
                    </a:lnTo>
                    <a:lnTo>
                      <a:pt x="2116" y="171"/>
                    </a:lnTo>
                    <a:lnTo>
                      <a:pt x="2217" y="65"/>
                    </a:lnTo>
                    <a:lnTo>
                      <a:pt x="2340" y="0"/>
                    </a:lnTo>
                    <a:lnTo>
                      <a:pt x="2374" y="74"/>
                    </a:lnTo>
                    <a:lnTo>
                      <a:pt x="2391" y="111"/>
                    </a:lnTo>
                    <a:lnTo>
                      <a:pt x="2436" y="191"/>
                    </a:lnTo>
                    <a:lnTo>
                      <a:pt x="2547" y="230"/>
                    </a:lnTo>
                    <a:lnTo>
                      <a:pt x="2577" y="320"/>
                    </a:lnTo>
                    <a:lnTo>
                      <a:pt x="2637" y="363"/>
                    </a:lnTo>
                    <a:lnTo>
                      <a:pt x="2677" y="417"/>
                    </a:lnTo>
                    <a:lnTo>
                      <a:pt x="2805" y="378"/>
                    </a:lnTo>
                    <a:lnTo>
                      <a:pt x="2836" y="420"/>
                    </a:lnTo>
                    <a:lnTo>
                      <a:pt x="2800" y="496"/>
                    </a:lnTo>
                    <a:lnTo>
                      <a:pt x="2851" y="585"/>
                    </a:lnTo>
                    <a:lnTo>
                      <a:pt x="2739" y="612"/>
                    </a:lnTo>
                    <a:lnTo>
                      <a:pt x="2637" y="681"/>
                    </a:lnTo>
                    <a:lnTo>
                      <a:pt x="2635" y="759"/>
                    </a:lnTo>
                    <a:lnTo>
                      <a:pt x="2605" y="827"/>
                    </a:lnTo>
                    <a:lnTo>
                      <a:pt x="2557" y="869"/>
                    </a:lnTo>
                    <a:lnTo>
                      <a:pt x="2619" y="926"/>
                    </a:lnTo>
                    <a:lnTo>
                      <a:pt x="2647" y="1025"/>
                    </a:lnTo>
                    <a:lnTo>
                      <a:pt x="2689" y="1067"/>
                    </a:lnTo>
                    <a:lnTo>
                      <a:pt x="2644" y="1100"/>
                    </a:lnTo>
                    <a:lnTo>
                      <a:pt x="2623" y="1170"/>
                    </a:lnTo>
                    <a:lnTo>
                      <a:pt x="2539" y="1247"/>
                    </a:lnTo>
                    <a:lnTo>
                      <a:pt x="2607" y="1308"/>
                    </a:lnTo>
                    <a:lnTo>
                      <a:pt x="2620" y="1367"/>
                    </a:lnTo>
                    <a:lnTo>
                      <a:pt x="2598" y="1433"/>
                    </a:lnTo>
                    <a:lnTo>
                      <a:pt x="2647" y="1524"/>
                    </a:lnTo>
                    <a:lnTo>
                      <a:pt x="2728" y="1574"/>
                    </a:lnTo>
                    <a:lnTo>
                      <a:pt x="2824" y="1541"/>
                    </a:lnTo>
                    <a:lnTo>
                      <a:pt x="2874" y="1463"/>
                    </a:lnTo>
                    <a:lnTo>
                      <a:pt x="2955" y="1442"/>
                    </a:lnTo>
                    <a:lnTo>
                      <a:pt x="3022" y="1380"/>
                    </a:lnTo>
                    <a:lnTo>
                      <a:pt x="3060" y="1455"/>
                    </a:lnTo>
                    <a:lnTo>
                      <a:pt x="3204" y="1598"/>
                    </a:lnTo>
                    <a:lnTo>
                      <a:pt x="3256" y="1637"/>
                    </a:lnTo>
                    <a:lnTo>
                      <a:pt x="3262" y="1701"/>
                    </a:lnTo>
                    <a:lnTo>
                      <a:pt x="3213" y="1760"/>
                    </a:lnTo>
                    <a:lnTo>
                      <a:pt x="3193" y="1850"/>
                    </a:lnTo>
                    <a:lnTo>
                      <a:pt x="3213" y="1892"/>
                    </a:lnTo>
                    <a:lnTo>
                      <a:pt x="3145" y="2036"/>
                    </a:lnTo>
                    <a:lnTo>
                      <a:pt x="3172" y="2102"/>
                    </a:lnTo>
                    <a:lnTo>
                      <a:pt x="3224" y="2144"/>
                    </a:lnTo>
                    <a:lnTo>
                      <a:pt x="3274" y="2136"/>
                    </a:lnTo>
                    <a:lnTo>
                      <a:pt x="3313" y="2208"/>
                    </a:lnTo>
                    <a:lnTo>
                      <a:pt x="3264" y="2262"/>
                    </a:lnTo>
                    <a:lnTo>
                      <a:pt x="3208" y="2312"/>
                    </a:lnTo>
                    <a:lnTo>
                      <a:pt x="3253" y="2393"/>
                    </a:lnTo>
                    <a:lnTo>
                      <a:pt x="3256" y="2450"/>
                    </a:lnTo>
                    <a:lnTo>
                      <a:pt x="3349" y="2535"/>
                    </a:lnTo>
                    <a:lnTo>
                      <a:pt x="3415" y="2609"/>
                    </a:lnTo>
                    <a:lnTo>
                      <a:pt x="3474" y="2630"/>
                    </a:lnTo>
                    <a:lnTo>
                      <a:pt x="3499" y="2703"/>
                    </a:lnTo>
                    <a:lnTo>
                      <a:pt x="3568" y="2714"/>
                    </a:lnTo>
                    <a:lnTo>
                      <a:pt x="3594" y="2790"/>
                    </a:lnTo>
                    <a:lnTo>
                      <a:pt x="3600" y="2871"/>
                    </a:lnTo>
                    <a:lnTo>
                      <a:pt x="3598" y="2939"/>
                    </a:lnTo>
                    <a:lnTo>
                      <a:pt x="3592" y="3020"/>
                    </a:lnTo>
                    <a:lnTo>
                      <a:pt x="3523" y="3087"/>
                    </a:lnTo>
                    <a:lnTo>
                      <a:pt x="3376" y="3063"/>
                    </a:lnTo>
                    <a:lnTo>
                      <a:pt x="3246" y="3195"/>
                    </a:lnTo>
                    <a:lnTo>
                      <a:pt x="3244" y="3249"/>
                    </a:lnTo>
                    <a:lnTo>
                      <a:pt x="3276" y="3303"/>
                    </a:lnTo>
                    <a:lnTo>
                      <a:pt x="3282" y="3345"/>
                    </a:lnTo>
                    <a:lnTo>
                      <a:pt x="3100" y="3482"/>
                    </a:lnTo>
                    <a:lnTo>
                      <a:pt x="3250" y="3606"/>
                    </a:lnTo>
                    <a:lnTo>
                      <a:pt x="3199" y="3674"/>
                    </a:lnTo>
                    <a:lnTo>
                      <a:pt x="3207" y="3756"/>
                    </a:lnTo>
                    <a:lnTo>
                      <a:pt x="3220" y="3830"/>
                    </a:lnTo>
                    <a:lnTo>
                      <a:pt x="3207" y="3920"/>
                    </a:lnTo>
                    <a:lnTo>
                      <a:pt x="3160" y="3962"/>
                    </a:lnTo>
                    <a:lnTo>
                      <a:pt x="3102" y="3906"/>
                    </a:lnTo>
                    <a:lnTo>
                      <a:pt x="3028" y="3953"/>
                    </a:lnTo>
                    <a:lnTo>
                      <a:pt x="3004" y="4001"/>
                    </a:lnTo>
                    <a:lnTo>
                      <a:pt x="2926" y="4013"/>
                    </a:lnTo>
                    <a:lnTo>
                      <a:pt x="2863" y="3986"/>
                    </a:lnTo>
                    <a:lnTo>
                      <a:pt x="2812" y="4116"/>
                    </a:lnTo>
                    <a:lnTo>
                      <a:pt x="2754" y="4181"/>
                    </a:lnTo>
                    <a:lnTo>
                      <a:pt x="2673" y="4278"/>
                    </a:lnTo>
                    <a:lnTo>
                      <a:pt x="2611" y="4323"/>
                    </a:lnTo>
                    <a:lnTo>
                      <a:pt x="2616" y="4430"/>
                    </a:lnTo>
                    <a:lnTo>
                      <a:pt x="2662" y="4464"/>
                    </a:lnTo>
                    <a:lnTo>
                      <a:pt x="2698" y="4551"/>
                    </a:lnTo>
                    <a:lnTo>
                      <a:pt x="2787" y="4590"/>
                    </a:lnTo>
                    <a:lnTo>
                      <a:pt x="2856" y="4647"/>
                    </a:lnTo>
                    <a:lnTo>
                      <a:pt x="2844" y="4727"/>
                    </a:lnTo>
                    <a:lnTo>
                      <a:pt x="2857" y="4784"/>
                    </a:lnTo>
                    <a:lnTo>
                      <a:pt x="2964" y="4784"/>
                    </a:lnTo>
                    <a:lnTo>
                      <a:pt x="3085" y="4757"/>
                    </a:lnTo>
                    <a:lnTo>
                      <a:pt x="3100" y="4839"/>
                    </a:lnTo>
                    <a:lnTo>
                      <a:pt x="3147" y="4919"/>
                    </a:lnTo>
                    <a:lnTo>
                      <a:pt x="3115" y="4953"/>
                    </a:lnTo>
                    <a:lnTo>
                      <a:pt x="3151" y="5013"/>
                    </a:lnTo>
                    <a:lnTo>
                      <a:pt x="3202" y="4979"/>
                    </a:lnTo>
                    <a:lnTo>
                      <a:pt x="3297" y="5078"/>
                    </a:lnTo>
                    <a:lnTo>
                      <a:pt x="3426" y="5031"/>
                    </a:lnTo>
                    <a:lnTo>
                      <a:pt x="3442" y="5099"/>
                    </a:lnTo>
                    <a:lnTo>
                      <a:pt x="3505" y="5085"/>
                    </a:lnTo>
                    <a:lnTo>
                      <a:pt x="3534" y="5138"/>
                    </a:lnTo>
                    <a:lnTo>
                      <a:pt x="3558" y="5219"/>
                    </a:lnTo>
                    <a:lnTo>
                      <a:pt x="3612" y="5255"/>
                    </a:lnTo>
                    <a:lnTo>
                      <a:pt x="3676" y="5270"/>
                    </a:lnTo>
                    <a:lnTo>
                      <a:pt x="3726" y="5318"/>
                    </a:lnTo>
                    <a:lnTo>
                      <a:pt x="3715" y="5373"/>
                    </a:lnTo>
                    <a:lnTo>
                      <a:pt x="3774" y="5433"/>
                    </a:lnTo>
                    <a:lnTo>
                      <a:pt x="3793" y="5513"/>
                    </a:lnTo>
                    <a:lnTo>
                      <a:pt x="3879" y="5571"/>
                    </a:lnTo>
                    <a:lnTo>
                      <a:pt x="3885" y="5660"/>
                    </a:lnTo>
                    <a:lnTo>
                      <a:pt x="3787" y="5720"/>
                    </a:lnTo>
                    <a:lnTo>
                      <a:pt x="3697" y="5783"/>
                    </a:lnTo>
                    <a:lnTo>
                      <a:pt x="3679" y="5876"/>
                    </a:lnTo>
                    <a:lnTo>
                      <a:pt x="3682" y="5984"/>
                    </a:lnTo>
                    <a:lnTo>
                      <a:pt x="3651" y="6047"/>
                    </a:lnTo>
                    <a:lnTo>
                      <a:pt x="3568" y="6114"/>
                    </a:lnTo>
                    <a:lnTo>
                      <a:pt x="3633" y="6278"/>
                    </a:lnTo>
                    <a:lnTo>
                      <a:pt x="3709" y="6327"/>
                    </a:lnTo>
                    <a:lnTo>
                      <a:pt x="3772" y="6326"/>
                    </a:lnTo>
                    <a:lnTo>
                      <a:pt x="3825" y="6287"/>
                    </a:lnTo>
                    <a:lnTo>
                      <a:pt x="3864" y="6282"/>
                    </a:lnTo>
                    <a:lnTo>
                      <a:pt x="3870" y="6314"/>
                    </a:lnTo>
                    <a:lnTo>
                      <a:pt x="3898" y="6359"/>
                    </a:lnTo>
                    <a:lnTo>
                      <a:pt x="3894" y="6440"/>
                    </a:lnTo>
                    <a:lnTo>
                      <a:pt x="3924" y="6477"/>
                    </a:lnTo>
                    <a:lnTo>
                      <a:pt x="3925" y="6558"/>
                    </a:lnTo>
                    <a:lnTo>
                      <a:pt x="3993" y="6578"/>
                    </a:lnTo>
                    <a:lnTo>
                      <a:pt x="4047" y="6669"/>
                    </a:lnTo>
                    <a:lnTo>
                      <a:pt x="4117" y="6737"/>
                    </a:lnTo>
                    <a:lnTo>
                      <a:pt x="4156" y="6794"/>
                    </a:lnTo>
                    <a:lnTo>
                      <a:pt x="4216" y="6831"/>
                    </a:lnTo>
                    <a:lnTo>
                      <a:pt x="4226" y="6888"/>
                    </a:lnTo>
                    <a:lnTo>
                      <a:pt x="4182" y="6926"/>
                    </a:lnTo>
                    <a:lnTo>
                      <a:pt x="4195" y="6984"/>
                    </a:lnTo>
                    <a:lnTo>
                      <a:pt x="4143" y="7010"/>
                    </a:lnTo>
                    <a:lnTo>
                      <a:pt x="4081" y="7002"/>
                    </a:lnTo>
                    <a:lnTo>
                      <a:pt x="4071" y="7082"/>
                    </a:lnTo>
                    <a:lnTo>
                      <a:pt x="4014" y="7134"/>
                    </a:lnTo>
                    <a:lnTo>
                      <a:pt x="4030" y="7230"/>
                    </a:lnTo>
                    <a:lnTo>
                      <a:pt x="3991" y="7278"/>
                    </a:lnTo>
                    <a:lnTo>
                      <a:pt x="3928" y="7334"/>
                    </a:lnTo>
                    <a:lnTo>
                      <a:pt x="3946" y="7386"/>
                    </a:lnTo>
                    <a:lnTo>
                      <a:pt x="4018" y="7403"/>
                    </a:lnTo>
                    <a:lnTo>
                      <a:pt x="3979" y="7524"/>
                    </a:lnTo>
                    <a:lnTo>
                      <a:pt x="3915" y="7571"/>
                    </a:lnTo>
                    <a:lnTo>
                      <a:pt x="3934" y="7622"/>
                    </a:lnTo>
                    <a:lnTo>
                      <a:pt x="3973" y="7629"/>
                    </a:lnTo>
                    <a:lnTo>
                      <a:pt x="3991" y="7689"/>
                    </a:lnTo>
                    <a:lnTo>
                      <a:pt x="3955" y="7725"/>
                    </a:lnTo>
                    <a:lnTo>
                      <a:pt x="3994" y="7808"/>
                    </a:lnTo>
                    <a:lnTo>
                      <a:pt x="3973" y="7881"/>
                    </a:lnTo>
                    <a:lnTo>
                      <a:pt x="3982" y="7998"/>
                    </a:lnTo>
                    <a:lnTo>
                      <a:pt x="3999" y="8085"/>
                    </a:lnTo>
                    <a:lnTo>
                      <a:pt x="4030" y="8138"/>
                    </a:lnTo>
                    <a:lnTo>
                      <a:pt x="4053" y="8184"/>
                    </a:lnTo>
                    <a:lnTo>
                      <a:pt x="4018" y="8220"/>
                    </a:lnTo>
                    <a:lnTo>
                      <a:pt x="4032" y="8280"/>
                    </a:lnTo>
                    <a:lnTo>
                      <a:pt x="4000" y="8322"/>
                    </a:lnTo>
                    <a:lnTo>
                      <a:pt x="3943" y="8354"/>
                    </a:lnTo>
                    <a:lnTo>
                      <a:pt x="3894" y="8330"/>
                    </a:lnTo>
                    <a:lnTo>
                      <a:pt x="3855" y="8355"/>
                    </a:lnTo>
                    <a:lnTo>
                      <a:pt x="3837" y="8403"/>
                    </a:lnTo>
                    <a:lnTo>
                      <a:pt x="3796" y="8423"/>
                    </a:lnTo>
                    <a:lnTo>
                      <a:pt x="3724" y="8430"/>
                    </a:lnTo>
                    <a:lnTo>
                      <a:pt x="3655" y="8375"/>
                    </a:lnTo>
                    <a:lnTo>
                      <a:pt x="3642" y="8456"/>
                    </a:lnTo>
                    <a:lnTo>
                      <a:pt x="3558" y="8514"/>
                    </a:lnTo>
                    <a:lnTo>
                      <a:pt x="3394" y="8739"/>
                    </a:lnTo>
                    <a:lnTo>
                      <a:pt x="3279" y="8808"/>
                    </a:lnTo>
                    <a:lnTo>
                      <a:pt x="3220" y="8784"/>
                    </a:lnTo>
                    <a:lnTo>
                      <a:pt x="3165" y="8825"/>
                    </a:lnTo>
                    <a:lnTo>
                      <a:pt x="3130" y="8897"/>
                    </a:lnTo>
                    <a:lnTo>
                      <a:pt x="3033" y="8916"/>
                    </a:lnTo>
                    <a:lnTo>
                      <a:pt x="3034" y="9005"/>
                    </a:lnTo>
                    <a:lnTo>
                      <a:pt x="3061" y="9071"/>
                    </a:lnTo>
                    <a:lnTo>
                      <a:pt x="3028" y="9134"/>
                    </a:lnTo>
                    <a:lnTo>
                      <a:pt x="2983" y="9153"/>
                    </a:lnTo>
                    <a:lnTo>
                      <a:pt x="2911" y="9194"/>
                    </a:lnTo>
                    <a:lnTo>
                      <a:pt x="2890" y="9249"/>
                    </a:lnTo>
                    <a:lnTo>
                      <a:pt x="2797" y="9299"/>
                    </a:lnTo>
                    <a:lnTo>
                      <a:pt x="2761" y="9275"/>
                    </a:lnTo>
                    <a:lnTo>
                      <a:pt x="2686" y="9263"/>
                    </a:lnTo>
                    <a:lnTo>
                      <a:pt x="2650" y="9338"/>
                    </a:lnTo>
                    <a:lnTo>
                      <a:pt x="2596" y="9296"/>
                    </a:lnTo>
                    <a:lnTo>
                      <a:pt x="2536" y="9315"/>
                    </a:lnTo>
                    <a:lnTo>
                      <a:pt x="2490" y="9297"/>
                    </a:lnTo>
                    <a:lnTo>
                      <a:pt x="2494" y="9209"/>
                    </a:lnTo>
                    <a:lnTo>
                      <a:pt x="2392" y="9143"/>
                    </a:lnTo>
                    <a:lnTo>
                      <a:pt x="2286" y="9194"/>
                    </a:lnTo>
                    <a:lnTo>
                      <a:pt x="2233" y="9156"/>
                    </a:lnTo>
                    <a:lnTo>
                      <a:pt x="2160" y="9203"/>
                    </a:lnTo>
                    <a:lnTo>
                      <a:pt x="2083" y="9174"/>
                    </a:lnTo>
                    <a:lnTo>
                      <a:pt x="2047" y="9143"/>
                    </a:lnTo>
                    <a:lnTo>
                      <a:pt x="1969" y="9167"/>
                    </a:lnTo>
                    <a:lnTo>
                      <a:pt x="1881" y="9125"/>
                    </a:lnTo>
                    <a:lnTo>
                      <a:pt x="1894" y="9066"/>
                    </a:lnTo>
                    <a:lnTo>
                      <a:pt x="1836" y="9044"/>
                    </a:lnTo>
                    <a:lnTo>
                      <a:pt x="1816" y="8853"/>
                    </a:lnTo>
                    <a:lnTo>
                      <a:pt x="1779" y="8768"/>
                    </a:lnTo>
                    <a:lnTo>
                      <a:pt x="1728" y="8742"/>
                    </a:lnTo>
                    <a:lnTo>
                      <a:pt x="1773" y="8619"/>
                    </a:lnTo>
                    <a:lnTo>
                      <a:pt x="1707" y="8652"/>
                    </a:lnTo>
                    <a:lnTo>
                      <a:pt x="1624" y="8600"/>
                    </a:lnTo>
                    <a:lnTo>
                      <a:pt x="1557" y="8528"/>
                    </a:lnTo>
                    <a:lnTo>
                      <a:pt x="1482" y="8474"/>
                    </a:lnTo>
                    <a:lnTo>
                      <a:pt x="1596" y="8439"/>
                    </a:lnTo>
                    <a:lnTo>
                      <a:pt x="1660" y="8406"/>
                    </a:lnTo>
                    <a:lnTo>
                      <a:pt x="1696" y="8339"/>
                    </a:lnTo>
                    <a:lnTo>
                      <a:pt x="1504" y="8147"/>
                    </a:lnTo>
                    <a:lnTo>
                      <a:pt x="1369" y="8070"/>
                    </a:lnTo>
                    <a:lnTo>
                      <a:pt x="1303" y="8087"/>
                    </a:lnTo>
                    <a:lnTo>
                      <a:pt x="1240" y="8015"/>
                    </a:lnTo>
                    <a:lnTo>
                      <a:pt x="1294" y="7970"/>
                    </a:lnTo>
                    <a:lnTo>
                      <a:pt x="1234" y="7860"/>
                    </a:lnTo>
                    <a:lnTo>
                      <a:pt x="1195" y="7779"/>
                    </a:lnTo>
                    <a:lnTo>
                      <a:pt x="1155" y="7718"/>
                    </a:lnTo>
                    <a:lnTo>
                      <a:pt x="1071" y="7634"/>
                    </a:lnTo>
                    <a:lnTo>
                      <a:pt x="976" y="7553"/>
                    </a:lnTo>
                    <a:lnTo>
                      <a:pt x="993" y="7485"/>
                    </a:lnTo>
                    <a:lnTo>
                      <a:pt x="1033" y="7448"/>
                    </a:lnTo>
                    <a:lnTo>
                      <a:pt x="1225" y="7362"/>
                    </a:lnTo>
                    <a:lnTo>
                      <a:pt x="1293" y="7308"/>
                    </a:lnTo>
                    <a:lnTo>
                      <a:pt x="1390" y="7263"/>
                    </a:lnTo>
                    <a:lnTo>
                      <a:pt x="1422" y="7328"/>
                    </a:lnTo>
                    <a:lnTo>
                      <a:pt x="1492" y="7562"/>
                    </a:lnTo>
                    <a:lnTo>
                      <a:pt x="1552" y="7628"/>
                    </a:lnTo>
                    <a:lnTo>
                      <a:pt x="1647" y="7817"/>
                    </a:lnTo>
                    <a:lnTo>
                      <a:pt x="1803" y="7908"/>
                    </a:lnTo>
                    <a:lnTo>
                      <a:pt x="1851" y="7913"/>
                    </a:lnTo>
                    <a:lnTo>
                      <a:pt x="1891" y="7847"/>
                    </a:lnTo>
                    <a:lnTo>
                      <a:pt x="1929" y="7827"/>
                    </a:lnTo>
                    <a:lnTo>
                      <a:pt x="1989" y="7881"/>
                    </a:lnTo>
                    <a:lnTo>
                      <a:pt x="2068" y="7850"/>
                    </a:lnTo>
                    <a:lnTo>
                      <a:pt x="2127" y="7814"/>
                    </a:lnTo>
                    <a:lnTo>
                      <a:pt x="2095" y="7770"/>
                    </a:lnTo>
                    <a:lnTo>
                      <a:pt x="2020" y="7784"/>
                    </a:lnTo>
                    <a:lnTo>
                      <a:pt x="1929" y="7712"/>
                    </a:lnTo>
                    <a:lnTo>
                      <a:pt x="1897" y="7755"/>
                    </a:lnTo>
                    <a:lnTo>
                      <a:pt x="1846" y="7752"/>
                    </a:lnTo>
                    <a:lnTo>
                      <a:pt x="1767" y="7695"/>
                    </a:lnTo>
                    <a:lnTo>
                      <a:pt x="1674" y="7623"/>
                    </a:lnTo>
                    <a:lnTo>
                      <a:pt x="1585" y="7565"/>
                    </a:lnTo>
                    <a:lnTo>
                      <a:pt x="1521" y="7496"/>
                    </a:lnTo>
                    <a:lnTo>
                      <a:pt x="1480" y="7445"/>
                    </a:lnTo>
                    <a:lnTo>
                      <a:pt x="1498" y="7302"/>
                    </a:lnTo>
                    <a:lnTo>
                      <a:pt x="1462" y="7250"/>
                    </a:lnTo>
                    <a:lnTo>
                      <a:pt x="1408" y="7191"/>
                    </a:lnTo>
                    <a:lnTo>
                      <a:pt x="1390" y="7154"/>
                    </a:lnTo>
                    <a:lnTo>
                      <a:pt x="1359" y="7059"/>
                    </a:lnTo>
                    <a:lnTo>
                      <a:pt x="1336" y="7004"/>
                    </a:lnTo>
                    <a:lnTo>
                      <a:pt x="1324" y="6926"/>
                    </a:lnTo>
                    <a:lnTo>
                      <a:pt x="1243" y="6846"/>
                    </a:lnTo>
                    <a:lnTo>
                      <a:pt x="1242" y="6765"/>
                    </a:lnTo>
                    <a:lnTo>
                      <a:pt x="1275" y="6681"/>
                    </a:lnTo>
                    <a:lnTo>
                      <a:pt x="1377" y="6531"/>
                    </a:lnTo>
                    <a:lnTo>
                      <a:pt x="1435" y="6407"/>
                    </a:lnTo>
                    <a:lnTo>
                      <a:pt x="1500" y="6329"/>
                    </a:lnTo>
                    <a:lnTo>
                      <a:pt x="1483" y="6290"/>
                    </a:lnTo>
                    <a:lnTo>
                      <a:pt x="1540" y="6260"/>
                    </a:lnTo>
                    <a:lnTo>
                      <a:pt x="1564" y="6215"/>
                    </a:lnTo>
                    <a:lnTo>
                      <a:pt x="1624" y="6204"/>
                    </a:lnTo>
                    <a:lnTo>
                      <a:pt x="1657" y="6111"/>
                    </a:lnTo>
                    <a:lnTo>
                      <a:pt x="1704" y="6084"/>
                    </a:lnTo>
                    <a:lnTo>
                      <a:pt x="1809" y="6069"/>
                    </a:lnTo>
                    <a:lnTo>
                      <a:pt x="1896" y="6050"/>
                    </a:lnTo>
                    <a:lnTo>
                      <a:pt x="1884" y="6018"/>
                    </a:lnTo>
                    <a:lnTo>
                      <a:pt x="1791" y="6042"/>
                    </a:lnTo>
                    <a:lnTo>
                      <a:pt x="1698" y="6059"/>
                    </a:lnTo>
                    <a:lnTo>
                      <a:pt x="1476" y="6027"/>
                    </a:lnTo>
                    <a:lnTo>
                      <a:pt x="1386" y="5933"/>
                    </a:lnTo>
                    <a:lnTo>
                      <a:pt x="1366" y="5873"/>
                    </a:lnTo>
                    <a:lnTo>
                      <a:pt x="1398" y="5450"/>
                    </a:lnTo>
                    <a:lnTo>
                      <a:pt x="1417" y="5367"/>
                    </a:lnTo>
                    <a:lnTo>
                      <a:pt x="1398" y="5277"/>
                    </a:lnTo>
                    <a:lnTo>
                      <a:pt x="1467" y="5232"/>
                    </a:lnTo>
                    <a:lnTo>
                      <a:pt x="1497" y="5258"/>
                    </a:lnTo>
                    <a:lnTo>
                      <a:pt x="1486" y="5333"/>
                    </a:lnTo>
                    <a:lnTo>
                      <a:pt x="1518" y="5366"/>
                    </a:lnTo>
                    <a:lnTo>
                      <a:pt x="1555" y="5394"/>
                    </a:lnTo>
                    <a:lnTo>
                      <a:pt x="1587" y="5373"/>
                    </a:lnTo>
                    <a:lnTo>
                      <a:pt x="1563" y="5333"/>
                    </a:lnTo>
                    <a:lnTo>
                      <a:pt x="1540" y="5264"/>
                    </a:lnTo>
                    <a:lnTo>
                      <a:pt x="1554" y="5214"/>
                    </a:lnTo>
                    <a:lnTo>
                      <a:pt x="1630" y="5174"/>
                    </a:lnTo>
                    <a:lnTo>
                      <a:pt x="1714" y="5144"/>
                    </a:lnTo>
                    <a:lnTo>
                      <a:pt x="1764" y="5192"/>
                    </a:lnTo>
                    <a:lnTo>
                      <a:pt x="1894" y="5103"/>
                    </a:lnTo>
                    <a:lnTo>
                      <a:pt x="1851" y="5045"/>
                    </a:lnTo>
                    <a:lnTo>
                      <a:pt x="1849" y="4974"/>
                    </a:lnTo>
                    <a:lnTo>
                      <a:pt x="1905" y="4955"/>
                    </a:lnTo>
                    <a:lnTo>
                      <a:pt x="1945" y="4959"/>
                    </a:lnTo>
                    <a:lnTo>
                      <a:pt x="1935" y="4830"/>
                    </a:lnTo>
                    <a:lnTo>
                      <a:pt x="1893" y="4920"/>
                    </a:lnTo>
                    <a:lnTo>
                      <a:pt x="1852" y="4874"/>
                    </a:lnTo>
                    <a:lnTo>
                      <a:pt x="1846" y="4943"/>
                    </a:lnTo>
                    <a:lnTo>
                      <a:pt x="1785" y="4977"/>
                    </a:lnTo>
                    <a:lnTo>
                      <a:pt x="1771" y="4860"/>
                    </a:lnTo>
                    <a:lnTo>
                      <a:pt x="1732" y="4815"/>
                    </a:lnTo>
                    <a:lnTo>
                      <a:pt x="1846" y="4625"/>
                    </a:lnTo>
                    <a:lnTo>
                      <a:pt x="1912" y="4611"/>
                    </a:lnTo>
                    <a:lnTo>
                      <a:pt x="1983" y="4568"/>
                    </a:lnTo>
                    <a:lnTo>
                      <a:pt x="1963" y="4520"/>
                    </a:lnTo>
                    <a:lnTo>
                      <a:pt x="2008" y="4493"/>
                    </a:lnTo>
                    <a:lnTo>
                      <a:pt x="2013" y="4446"/>
                    </a:lnTo>
                    <a:lnTo>
                      <a:pt x="2073" y="4383"/>
                    </a:lnTo>
                    <a:lnTo>
                      <a:pt x="2059" y="4368"/>
                    </a:lnTo>
                    <a:lnTo>
                      <a:pt x="1984" y="4422"/>
                    </a:lnTo>
                    <a:lnTo>
                      <a:pt x="1947" y="4311"/>
                    </a:lnTo>
                    <a:lnTo>
                      <a:pt x="1876" y="4295"/>
                    </a:lnTo>
                    <a:lnTo>
                      <a:pt x="1882" y="4196"/>
                    </a:lnTo>
                    <a:lnTo>
                      <a:pt x="1899" y="4128"/>
                    </a:lnTo>
                    <a:lnTo>
                      <a:pt x="1983" y="4079"/>
                    </a:lnTo>
                    <a:lnTo>
                      <a:pt x="2058" y="3977"/>
                    </a:lnTo>
                    <a:lnTo>
                      <a:pt x="1954" y="4007"/>
                    </a:lnTo>
                    <a:lnTo>
                      <a:pt x="1932" y="4074"/>
                    </a:lnTo>
                    <a:lnTo>
                      <a:pt x="1884" y="4076"/>
                    </a:lnTo>
                    <a:lnTo>
                      <a:pt x="1765" y="4130"/>
                    </a:lnTo>
                    <a:lnTo>
                      <a:pt x="1716" y="4263"/>
                    </a:lnTo>
                    <a:lnTo>
                      <a:pt x="1588" y="4364"/>
                    </a:lnTo>
                    <a:lnTo>
                      <a:pt x="1516" y="4377"/>
                    </a:lnTo>
                    <a:lnTo>
                      <a:pt x="1521" y="4298"/>
                    </a:lnTo>
                    <a:lnTo>
                      <a:pt x="1543" y="4199"/>
                    </a:lnTo>
                    <a:lnTo>
                      <a:pt x="1432" y="4092"/>
                    </a:lnTo>
                    <a:lnTo>
                      <a:pt x="1372" y="4163"/>
                    </a:lnTo>
                    <a:lnTo>
                      <a:pt x="1395" y="4244"/>
                    </a:lnTo>
                    <a:lnTo>
                      <a:pt x="1336" y="4295"/>
                    </a:lnTo>
                    <a:lnTo>
                      <a:pt x="1257" y="4440"/>
                    </a:lnTo>
                    <a:lnTo>
                      <a:pt x="1114" y="4601"/>
                    </a:lnTo>
                    <a:lnTo>
                      <a:pt x="1069" y="4493"/>
                    </a:lnTo>
                    <a:lnTo>
                      <a:pt x="984" y="4553"/>
                    </a:lnTo>
                    <a:lnTo>
                      <a:pt x="1029" y="4671"/>
                    </a:lnTo>
                    <a:lnTo>
                      <a:pt x="1090" y="4694"/>
                    </a:lnTo>
                    <a:lnTo>
                      <a:pt x="1086" y="4632"/>
                    </a:lnTo>
                    <a:lnTo>
                      <a:pt x="1128" y="4632"/>
                    </a:lnTo>
                    <a:lnTo>
                      <a:pt x="1096" y="4763"/>
                    </a:lnTo>
                    <a:lnTo>
                      <a:pt x="994" y="4703"/>
                    </a:lnTo>
                    <a:lnTo>
                      <a:pt x="924" y="4586"/>
                    </a:lnTo>
                    <a:lnTo>
                      <a:pt x="865" y="4458"/>
                    </a:lnTo>
                    <a:lnTo>
                      <a:pt x="855" y="4328"/>
                    </a:lnTo>
                    <a:lnTo>
                      <a:pt x="916" y="4269"/>
                    </a:lnTo>
                    <a:lnTo>
                      <a:pt x="906" y="4218"/>
                    </a:lnTo>
                    <a:lnTo>
                      <a:pt x="1014" y="4182"/>
                    </a:lnTo>
                    <a:lnTo>
                      <a:pt x="1012" y="4118"/>
                    </a:lnTo>
                    <a:lnTo>
                      <a:pt x="1063" y="3971"/>
                    </a:lnTo>
                    <a:lnTo>
                      <a:pt x="1053" y="3914"/>
                    </a:lnTo>
                    <a:lnTo>
                      <a:pt x="978" y="3806"/>
                    </a:lnTo>
                    <a:lnTo>
                      <a:pt x="963" y="3851"/>
                    </a:lnTo>
                    <a:lnTo>
                      <a:pt x="1000" y="3935"/>
                    </a:lnTo>
                    <a:lnTo>
                      <a:pt x="915" y="4026"/>
                    </a:lnTo>
                    <a:lnTo>
                      <a:pt x="951" y="4074"/>
                    </a:lnTo>
                    <a:lnTo>
                      <a:pt x="933" y="4106"/>
                    </a:lnTo>
                    <a:lnTo>
                      <a:pt x="874" y="4118"/>
                    </a:lnTo>
                    <a:lnTo>
                      <a:pt x="802" y="4148"/>
                    </a:lnTo>
                    <a:lnTo>
                      <a:pt x="723" y="4074"/>
                    </a:lnTo>
                    <a:lnTo>
                      <a:pt x="591" y="3870"/>
                    </a:lnTo>
                    <a:lnTo>
                      <a:pt x="501" y="3710"/>
                    </a:lnTo>
                    <a:lnTo>
                      <a:pt x="535" y="3650"/>
                    </a:lnTo>
                    <a:lnTo>
                      <a:pt x="499" y="3498"/>
                    </a:lnTo>
                    <a:lnTo>
                      <a:pt x="442" y="3407"/>
                    </a:lnTo>
                    <a:lnTo>
                      <a:pt x="397" y="3311"/>
                    </a:lnTo>
                    <a:lnTo>
                      <a:pt x="183" y="2999"/>
                    </a:lnTo>
                    <a:lnTo>
                      <a:pt x="114" y="2879"/>
                    </a:lnTo>
                    <a:lnTo>
                      <a:pt x="61" y="2876"/>
                    </a:lnTo>
                    <a:lnTo>
                      <a:pt x="0" y="2772"/>
                    </a:lnTo>
                    <a:lnTo>
                      <a:pt x="76" y="2702"/>
                    </a:lnTo>
                    <a:lnTo>
                      <a:pt x="120" y="2588"/>
                    </a:lnTo>
                    <a:lnTo>
                      <a:pt x="136" y="2528"/>
                    </a:lnTo>
                    <a:lnTo>
                      <a:pt x="151" y="2453"/>
                    </a:lnTo>
                    <a:lnTo>
                      <a:pt x="189" y="2355"/>
                    </a:lnTo>
                    <a:lnTo>
                      <a:pt x="184" y="2171"/>
                    </a:lnTo>
                    <a:lnTo>
                      <a:pt x="309" y="2010"/>
                    </a:lnTo>
                    <a:lnTo>
                      <a:pt x="339" y="1934"/>
                    </a:lnTo>
                    <a:lnTo>
                      <a:pt x="396" y="1866"/>
                    </a:lnTo>
                    <a:lnTo>
                      <a:pt x="475" y="1815"/>
                    </a:lnTo>
                    <a:lnTo>
                      <a:pt x="540" y="1719"/>
                    </a:lnTo>
                    <a:lnTo>
                      <a:pt x="534" y="1643"/>
                    </a:lnTo>
                    <a:lnTo>
                      <a:pt x="528" y="1536"/>
                    </a:lnTo>
                    <a:lnTo>
                      <a:pt x="600" y="1407"/>
                    </a:lnTo>
                    <a:lnTo>
                      <a:pt x="619" y="1310"/>
                    </a:lnTo>
                    <a:lnTo>
                      <a:pt x="745" y="1175"/>
                    </a:lnTo>
                    <a:close/>
                  </a:path>
                </a:pathLst>
              </a:custGeom>
              <a:solidFill>
                <a:schemeClr val="bg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9" name="任意多边形 4"/>
              <p:cNvSpPr>
                <a:spLocks/>
              </p:cNvSpPr>
              <p:nvPr/>
            </p:nvSpPr>
            <p:spPr bwMode="auto">
              <a:xfrm>
                <a:off x="3787340" y="2607747"/>
                <a:ext cx="1397000" cy="1096963"/>
              </a:xfrm>
              <a:custGeom>
                <a:avLst/>
                <a:gdLst>
                  <a:gd name="T0" fmla="*/ 36771397 w 6725"/>
                  <a:gd name="T1" fmla="*/ 0 h 5280"/>
                  <a:gd name="T2" fmla="*/ 0 w 6725"/>
                  <a:gd name="T3" fmla="*/ 36780501 h 5280"/>
                  <a:gd name="T4" fmla="*/ 36771397 w 6725"/>
                  <a:gd name="T5" fmla="*/ 36780501 h 5280"/>
                  <a:gd name="T6" fmla="*/ 36771397 w 6725"/>
                  <a:gd name="T7" fmla="*/ 0 h 5280"/>
                  <a:gd name="T8" fmla="*/ 0 60000 65536"/>
                  <a:gd name="T9" fmla="*/ 0 60000 65536"/>
                  <a:gd name="T10" fmla="*/ 0 60000 65536"/>
                  <a:gd name="T11" fmla="*/ 0 60000 65536"/>
                  <a:gd name="T12" fmla="*/ 0 w 6725"/>
                  <a:gd name="T13" fmla="*/ 0 h 5280"/>
                  <a:gd name="T14" fmla="*/ 6725 w 6725"/>
                  <a:gd name="T15" fmla="*/ 5280 h 5280"/>
                </a:gdLst>
                <a:ahLst/>
                <a:cxnLst>
                  <a:cxn ang="T8">
                    <a:pos x="T0" y="T1"/>
                  </a:cxn>
                  <a:cxn ang="T9">
                    <a:pos x="T2" y="T3"/>
                  </a:cxn>
                  <a:cxn ang="T10">
                    <a:pos x="T4" y="T5"/>
                  </a:cxn>
                  <a:cxn ang="T11">
                    <a:pos x="T6" y="T7"/>
                  </a:cxn>
                </a:cxnLst>
                <a:rect l="T12" t="T13" r="T14" b="T15"/>
                <a:pathLst>
                  <a:path w="6725" h="5280">
                    <a:moveTo>
                      <a:pt x="5984" y="1751"/>
                    </a:moveTo>
                    <a:lnTo>
                      <a:pt x="5861" y="1689"/>
                    </a:lnTo>
                    <a:lnTo>
                      <a:pt x="5778" y="1665"/>
                    </a:lnTo>
                    <a:lnTo>
                      <a:pt x="5676" y="1622"/>
                    </a:lnTo>
                    <a:lnTo>
                      <a:pt x="5603" y="1539"/>
                    </a:lnTo>
                    <a:lnTo>
                      <a:pt x="5595" y="1449"/>
                    </a:lnTo>
                    <a:lnTo>
                      <a:pt x="5649" y="1416"/>
                    </a:lnTo>
                    <a:lnTo>
                      <a:pt x="5535" y="1364"/>
                    </a:lnTo>
                    <a:lnTo>
                      <a:pt x="5474" y="1307"/>
                    </a:lnTo>
                    <a:lnTo>
                      <a:pt x="5420" y="1310"/>
                    </a:lnTo>
                    <a:lnTo>
                      <a:pt x="5313" y="1182"/>
                    </a:lnTo>
                    <a:lnTo>
                      <a:pt x="5334" y="1106"/>
                    </a:lnTo>
                    <a:lnTo>
                      <a:pt x="5289" y="1085"/>
                    </a:lnTo>
                    <a:lnTo>
                      <a:pt x="5249" y="954"/>
                    </a:lnTo>
                    <a:lnTo>
                      <a:pt x="5175" y="786"/>
                    </a:lnTo>
                    <a:lnTo>
                      <a:pt x="5126" y="681"/>
                    </a:lnTo>
                    <a:lnTo>
                      <a:pt x="4968" y="566"/>
                    </a:lnTo>
                    <a:lnTo>
                      <a:pt x="4995" y="477"/>
                    </a:lnTo>
                    <a:lnTo>
                      <a:pt x="4890" y="383"/>
                    </a:lnTo>
                    <a:lnTo>
                      <a:pt x="4836" y="294"/>
                    </a:lnTo>
                    <a:lnTo>
                      <a:pt x="4793" y="285"/>
                    </a:lnTo>
                    <a:lnTo>
                      <a:pt x="4766" y="354"/>
                    </a:lnTo>
                    <a:lnTo>
                      <a:pt x="4737" y="396"/>
                    </a:lnTo>
                    <a:lnTo>
                      <a:pt x="4713" y="384"/>
                    </a:lnTo>
                    <a:lnTo>
                      <a:pt x="4748" y="330"/>
                    </a:lnTo>
                    <a:lnTo>
                      <a:pt x="4758" y="291"/>
                    </a:lnTo>
                    <a:lnTo>
                      <a:pt x="4701" y="287"/>
                    </a:lnTo>
                    <a:lnTo>
                      <a:pt x="4616" y="228"/>
                    </a:lnTo>
                    <a:lnTo>
                      <a:pt x="4596" y="164"/>
                    </a:lnTo>
                    <a:lnTo>
                      <a:pt x="4503" y="113"/>
                    </a:lnTo>
                    <a:lnTo>
                      <a:pt x="4443" y="135"/>
                    </a:lnTo>
                    <a:lnTo>
                      <a:pt x="4407" y="81"/>
                    </a:lnTo>
                    <a:lnTo>
                      <a:pt x="4337" y="0"/>
                    </a:lnTo>
                    <a:lnTo>
                      <a:pt x="4232" y="66"/>
                    </a:lnTo>
                    <a:lnTo>
                      <a:pt x="4187" y="146"/>
                    </a:lnTo>
                    <a:lnTo>
                      <a:pt x="4200" y="258"/>
                    </a:lnTo>
                    <a:lnTo>
                      <a:pt x="4191" y="318"/>
                    </a:lnTo>
                    <a:lnTo>
                      <a:pt x="4121" y="267"/>
                    </a:lnTo>
                    <a:lnTo>
                      <a:pt x="4025" y="288"/>
                    </a:lnTo>
                    <a:lnTo>
                      <a:pt x="3951" y="318"/>
                    </a:lnTo>
                    <a:lnTo>
                      <a:pt x="3863" y="257"/>
                    </a:lnTo>
                    <a:lnTo>
                      <a:pt x="3791" y="255"/>
                    </a:lnTo>
                    <a:lnTo>
                      <a:pt x="3704" y="288"/>
                    </a:lnTo>
                    <a:lnTo>
                      <a:pt x="3590" y="242"/>
                    </a:lnTo>
                    <a:lnTo>
                      <a:pt x="3522" y="282"/>
                    </a:lnTo>
                    <a:lnTo>
                      <a:pt x="3432" y="273"/>
                    </a:lnTo>
                    <a:lnTo>
                      <a:pt x="3366" y="240"/>
                    </a:lnTo>
                    <a:lnTo>
                      <a:pt x="3257" y="242"/>
                    </a:lnTo>
                    <a:lnTo>
                      <a:pt x="3203" y="314"/>
                    </a:lnTo>
                    <a:lnTo>
                      <a:pt x="3128" y="315"/>
                    </a:lnTo>
                    <a:lnTo>
                      <a:pt x="3093" y="360"/>
                    </a:lnTo>
                    <a:lnTo>
                      <a:pt x="3006" y="416"/>
                    </a:lnTo>
                    <a:lnTo>
                      <a:pt x="2984" y="383"/>
                    </a:lnTo>
                    <a:lnTo>
                      <a:pt x="2924" y="411"/>
                    </a:lnTo>
                    <a:lnTo>
                      <a:pt x="2897" y="326"/>
                    </a:lnTo>
                    <a:lnTo>
                      <a:pt x="2837" y="324"/>
                    </a:lnTo>
                    <a:lnTo>
                      <a:pt x="2781" y="375"/>
                    </a:lnTo>
                    <a:lnTo>
                      <a:pt x="2762" y="314"/>
                    </a:lnTo>
                    <a:lnTo>
                      <a:pt x="2702" y="275"/>
                    </a:lnTo>
                    <a:lnTo>
                      <a:pt x="2703" y="470"/>
                    </a:lnTo>
                    <a:lnTo>
                      <a:pt x="2660" y="420"/>
                    </a:lnTo>
                    <a:lnTo>
                      <a:pt x="2615" y="372"/>
                    </a:lnTo>
                    <a:lnTo>
                      <a:pt x="2570" y="374"/>
                    </a:lnTo>
                    <a:lnTo>
                      <a:pt x="2525" y="417"/>
                    </a:lnTo>
                    <a:lnTo>
                      <a:pt x="2423" y="315"/>
                    </a:lnTo>
                    <a:lnTo>
                      <a:pt x="2394" y="245"/>
                    </a:lnTo>
                    <a:lnTo>
                      <a:pt x="2339" y="198"/>
                    </a:lnTo>
                    <a:lnTo>
                      <a:pt x="2274" y="219"/>
                    </a:lnTo>
                    <a:lnTo>
                      <a:pt x="2258" y="185"/>
                    </a:lnTo>
                    <a:lnTo>
                      <a:pt x="2217" y="131"/>
                    </a:lnTo>
                    <a:lnTo>
                      <a:pt x="2145" y="134"/>
                    </a:lnTo>
                    <a:lnTo>
                      <a:pt x="2082" y="119"/>
                    </a:lnTo>
                    <a:lnTo>
                      <a:pt x="1997" y="177"/>
                    </a:lnTo>
                    <a:lnTo>
                      <a:pt x="1958" y="140"/>
                    </a:lnTo>
                    <a:lnTo>
                      <a:pt x="1919" y="171"/>
                    </a:lnTo>
                    <a:lnTo>
                      <a:pt x="1938" y="246"/>
                    </a:lnTo>
                    <a:lnTo>
                      <a:pt x="1889" y="357"/>
                    </a:lnTo>
                    <a:lnTo>
                      <a:pt x="1787" y="255"/>
                    </a:lnTo>
                    <a:lnTo>
                      <a:pt x="1722" y="281"/>
                    </a:lnTo>
                    <a:lnTo>
                      <a:pt x="1740" y="353"/>
                    </a:lnTo>
                    <a:lnTo>
                      <a:pt x="1593" y="459"/>
                    </a:lnTo>
                    <a:lnTo>
                      <a:pt x="1469" y="483"/>
                    </a:lnTo>
                    <a:lnTo>
                      <a:pt x="1352" y="404"/>
                    </a:lnTo>
                    <a:lnTo>
                      <a:pt x="1259" y="366"/>
                    </a:lnTo>
                    <a:lnTo>
                      <a:pt x="1175" y="407"/>
                    </a:lnTo>
                    <a:lnTo>
                      <a:pt x="1100" y="443"/>
                    </a:lnTo>
                    <a:lnTo>
                      <a:pt x="981" y="440"/>
                    </a:lnTo>
                    <a:lnTo>
                      <a:pt x="912" y="507"/>
                    </a:lnTo>
                    <a:lnTo>
                      <a:pt x="765" y="483"/>
                    </a:lnTo>
                    <a:lnTo>
                      <a:pt x="635" y="615"/>
                    </a:lnTo>
                    <a:lnTo>
                      <a:pt x="633" y="669"/>
                    </a:lnTo>
                    <a:lnTo>
                      <a:pt x="665" y="723"/>
                    </a:lnTo>
                    <a:lnTo>
                      <a:pt x="671" y="765"/>
                    </a:lnTo>
                    <a:lnTo>
                      <a:pt x="489" y="902"/>
                    </a:lnTo>
                    <a:lnTo>
                      <a:pt x="639" y="1026"/>
                    </a:lnTo>
                    <a:lnTo>
                      <a:pt x="588" y="1094"/>
                    </a:lnTo>
                    <a:lnTo>
                      <a:pt x="596" y="1176"/>
                    </a:lnTo>
                    <a:lnTo>
                      <a:pt x="609" y="1250"/>
                    </a:lnTo>
                    <a:lnTo>
                      <a:pt x="596" y="1340"/>
                    </a:lnTo>
                    <a:lnTo>
                      <a:pt x="549" y="1382"/>
                    </a:lnTo>
                    <a:lnTo>
                      <a:pt x="491" y="1326"/>
                    </a:lnTo>
                    <a:lnTo>
                      <a:pt x="417" y="1373"/>
                    </a:lnTo>
                    <a:lnTo>
                      <a:pt x="393" y="1421"/>
                    </a:lnTo>
                    <a:lnTo>
                      <a:pt x="315" y="1433"/>
                    </a:lnTo>
                    <a:lnTo>
                      <a:pt x="252" y="1406"/>
                    </a:lnTo>
                    <a:lnTo>
                      <a:pt x="201" y="1536"/>
                    </a:lnTo>
                    <a:lnTo>
                      <a:pt x="143" y="1601"/>
                    </a:lnTo>
                    <a:lnTo>
                      <a:pt x="62" y="1698"/>
                    </a:lnTo>
                    <a:lnTo>
                      <a:pt x="0" y="1743"/>
                    </a:lnTo>
                    <a:lnTo>
                      <a:pt x="5" y="1850"/>
                    </a:lnTo>
                    <a:lnTo>
                      <a:pt x="51" y="1884"/>
                    </a:lnTo>
                    <a:lnTo>
                      <a:pt x="87" y="1971"/>
                    </a:lnTo>
                    <a:lnTo>
                      <a:pt x="176" y="2010"/>
                    </a:lnTo>
                    <a:lnTo>
                      <a:pt x="245" y="2067"/>
                    </a:lnTo>
                    <a:lnTo>
                      <a:pt x="233" y="2147"/>
                    </a:lnTo>
                    <a:lnTo>
                      <a:pt x="246" y="2204"/>
                    </a:lnTo>
                    <a:lnTo>
                      <a:pt x="353" y="2204"/>
                    </a:lnTo>
                    <a:lnTo>
                      <a:pt x="474" y="2177"/>
                    </a:lnTo>
                    <a:lnTo>
                      <a:pt x="489" y="2259"/>
                    </a:lnTo>
                    <a:lnTo>
                      <a:pt x="536" y="2339"/>
                    </a:lnTo>
                    <a:lnTo>
                      <a:pt x="504" y="2373"/>
                    </a:lnTo>
                    <a:lnTo>
                      <a:pt x="540" y="2433"/>
                    </a:lnTo>
                    <a:lnTo>
                      <a:pt x="591" y="2399"/>
                    </a:lnTo>
                    <a:lnTo>
                      <a:pt x="686" y="2498"/>
                    </a:lnTo>
                    <a:lnTo>
                      <a:pt x="815" y="2451"/>
                    </a:lnTo>
                    <a:lnTo>
                      <a:pt x="831" y="2519"/>
                    </a:lnTo>
                    <a:lnTo>
                      <a:pt x="894" y="2505"/>
                    </a:lnTo>
                    <a:lnTo>
                      <a:pt x="923" y="2558"/>
                    </a:lnTo>
                    <a:lnTo>
                      <a:pt x="947" y="2639"/>
                    </a:lnTo>
                    <a:lnTo>
                      <a:pt x="1001" y="2675"/>
                    </a:lnTo>
                    <a:lnTo>
                      <a:pt x="1065" y="2690"/>
                    </a:lnTo>
                    <a:lnTo>
                      <a:pt x="1115" y="2738"/>
                    </a:lnTo>
                    <a:lnTo>
                      <a:pt x="1104" y="2793"/>
                    </a:lnTo>
                    <a:lnTo>
                      <a:pt x="1163" y="2853"/>
                    </a:lnTo>
                    <a:lnTo>
                      <a:pt x="1182" y="2933"/>
                    </a:lnTo>
                    <a:lnTo>
                      <a:pt x="1268" y="2991"/>
                    </a:lnTo>
                    <a:lnTo>
                      <a:pt x="1274" y="3080"/>
                    </a:lnTo>
                    <a:lnTo>
                      <a:pt x="1176" y="3140"/>
                    </a:lnTo>
                    <a:lnTo>
                      <a:pt x="1086" y="3203"/>
                    </a:lnTo>
                    <a:lnTo>
                      <a:pt x="1068" y="3296"/>
                    </a:lnTo>
                    <a:lnTo>
                      <a:pt x="1071" y="3404"/>
                    </a:lnTo>
                    <a:lnTo>
                      <a:pt x="1040" y="3467"/>
                    </a:lnTo>
                    <a:lnTo>
                      <a:pt x="957" y="3534"/>
                    </a:lnTo>
                    <a:lnTo>
                      <a:pt x="1022" y="3698"/>
                    </a:lnTo>
                    <a:lnTo>
                      <a:pt x="1098" y="3747"/>
                    </a:lnTo>
                    <a:lnTo>
                      <a:pt x="1161" y="3746"/>
                    </a:lnTo>
                    <a:lnTo>
                      <a:pt x="1214" y="3707"/>
                    </a:lnTo>
                    <a:lnTo>
                      <a:pt x="1253" y="3702"/>
                    </a:lnTo>
                    <a:lnTo>
                      <a:pt x="1259" y="3734"/>
                    </a:lnTo>
                    <a:lnTo>
                      <a:pt x="1287" y="3779"/>
                    </a:lnTo>
                    <a:lnTo>
                      <a:pt x="1283" y="3860"/>
                    </a:lnTo>
                    <a:lnTo>
                      <a:pt x="1313" y="3897"/>
                    </a:lnTo>
                    <a:lnTo>
                      <a:pt x="1314" y="3978"/>
                    </a:lnTo>
                    <a:lnTo>
                      <a:pt x="1382" y="3998"/>
                    </a:lnTo>
                    <a:lnTo>
                      <a:pt x="1436" y="4089"/>
                    </a:lnTo>
                    <a:lnTo>
                      <a:pt x="1506" y="4157"/>
                    </a:lnTo>
                    <a:lnTo>
                      <a:pt x="1545" y="4214"/>
                    </a:lnTo>
                    <a:lnTo>
                      <a:pt x="1605" y="4251"/>
                    </a:lnTo>
                    <a:lnTo>
                      <a:pt x="1615" y="4308"/>
                    </a:lnTo>
                    <a:lnTo>
                      <a:pt x="1665" y="4308"/>
                    </a:lnTo>
                    <a:lnTo>
                      <a:pt x="1694" y="4289"/>
                    </a:lnTo>
                    <a:lnTo>
                      <a:pt x="1757" y="4349"/>
                    </a:lnTo>
                    <a:lnTo>
                      <a:pt x="1817" y="4362"/>
                    </a:lnTo>
                    <a:lnTo>
                      <a:pt x="1874" y="4427"/>
                    </a:lnTo>
                    <a:lnTo>
                      <a:pt x="1896" y="4479"/>
                    </a:lnTo>
                    <a:lnTo>
                      <a:pt x="1883" y="4539"/>
                    </a:lnTo>
                    <a:lnTo>
                      <a:pt x="1973" y="4610"/>
                    </a:lnTo>
                    <a:lnTo>
                      <a:pt x="2031" y="4617"/>
                    </a:lnTo>
                    <a:lnTo>
                      <a:pt x="2031" y="4710"/>
                    </a:lnTo>
                    <a:lnTo>
                      <a:pt x="2024" y="4761"/>
                    </a:lnTo>
                    <a:lnTo>
                      <a:pt x="2052" y="4808"/>
                    </a:lnTo>
                    <a:lnTo>
                      <a:pt x="2100" y="4799"/>
                    </a:lnTo>
                    <a:lnTo>
                      <a:pt x="2148" y="4869"/>
                    </a:lnTo>
                    <a:lnTo>
                      <a:pt x="2259" y="4919"/>
                    </a:lnTo>
                    <a:lnTo>
                      <a:pt x="2220" y="4994"/>
                    </a:lnTo>
                    <a:lnTo>
                      <a:pt x="2273" y="5052"/>
                    </a:lnTo>
                    <a:lnTo>
                      <a:pt x="2402" y="5105"/>
                    </a:lnTo>
                    <a:lnTo>
                      <a:pt x="2331" y="5151"/>
                    </a:lnTo>
                    <a:lnTo>
                      <a:pt x="2339" y="5211"/>
                    </a:lnTo>
                    <a:lnTo>
                      <a:pt x="2444" y="5223"/>
                    </a:lnTo>
                    <a:lnTo>
                      <a:pt x="2480" y="5247"/>
                    </a:lnTo>
                    <a:lnTo>
                      <a:pt x="2531" y="5271"/>
                    </a:lnTo>
                    <a:lnTo>
                      <a:pt x="2634" y="5222"/>
                    </a:lnTo>
                    <a:lnTo>
                      <a:pt x="2735" y="5222"/>
                    </a:lnTo>
                    <a:lnTo>
                      <a:pt x="2777" y="5139"/>
                    </a:lnTo>
                    <a:lnTo>
                      <a:pt x="2831" y="5142"/>
                    </a:lnTo>
                    <a:lnTo>
                      <a:pt x="2895" y="5129"/>
                    </a:lnTo>
                    <a:lnTo>
                      <a:pt x="2930" y="5159"/>
                    </a:lnTo>
                    <a:lnTo>
                      <a:pt x="2933" y="5219"/>
                    </a:lnTo>
                    <a:lnTo>
                      <a:pt x="3047" y="5204"/>
                    </a:lnTo>
                    <a:lnTo>
                      <a:pt x="3137" y="5142"/>
                    </a:lnTo>
                    <a:lnTo>
                      <a:pt x="3185" y="5186"/>
                    </a:lnTo>
                    <a:lnTo>
                      <a:pt x="3173" y="5229"/>
                    </a:lnTo>
                    <a:lnTo>
                      <a:pt x="3219" y="5265"/>
                    </a:lnTo>
                    <a:lnTo>
                      <a:pt x="3264" y="5280"/>
                    </a:lnTo>
                    <a:lnTo>
                      <a:pt x="3321" y="5276"/>
                    </a:lnTo>
                    <a:lnTo>
                      <a:pt x="3380" y="5228"/>
                    </a:lnTo>
                    <a:lnTo>
                      <a:pt x="3453" y="5187"/>
                    </a:lnTo>
                    <a:lnTo>
                      <a:pt x="3516" y="5118"/>
                    </a:lnTo>
                    <a:lnTo>
                      <a:pt x="3453" y="5076"/>
                    </a:lnTo>
                    <a:lnTo>
                      <a:pt x="3525" y="5024"/>
                    </a:lnTo>
                    <a:lnTo>
                      <a:pt x="3561" y="4919"/>
                    </a:lnTo>
                    <a:lnTo>
                      <a:pt x="3591" y="4845"/>
                    </a:lnTo>
                    <a:lnTo>
                      <a:pt x="3687" y="4763"/>
                    </a:lnTo>
                    <a:lnTo>
                      <a:pt x="3780" y="4751"/>
                    </a:lnTo>
                    <a:lnTo>
                      <a:pt x="3834" y="4761"/>
                    </a:lnTo>
                    <a:lnTo>
                      <a:pt x="3890" y="4694"/>
                    </a:lnTo>
                    <a:lnTo>
                      <a:pt x="3911" y="4559"/>
                    </a:lnTo>
                    <a:lnTo>
                      <a:pt x="3990" y="4511"/>
                    </a:lnTo>
                    <a:lnTo>
                      <a:pt x="4047" y="4440"/>
                    </a:lnTo>
                    <a:lnTo>
                      <a:pt x="4137" y="4542"/>
                    </a:lnTo>
                    <a:lnTo>
                      <a:pt x="4082" y="4581"/>
                    </a:lnTo>
                    <a:lnTo>
                      <a:pt x="4130" y="4620"/>
                    </a:lnTo>
                    <a:lnTo>
                      <a:pt x="4172" y="4596"/>
                    </a:lnTo>
                    <a:lnTo>
                      <a:pt x="4251" y="4596"/>
                    </a:lnTo>
                    <a:lnTo>
                      <a:pt x="4392" y="4617"/>
                    </a:lnTo>
                    <a:lnTo>
                      <a:pt x="4428" y="4566"/>
                    </a:lnTo>
                    <a:lnTo>
                      <a:pt x="4464" y="4524"/>
                    </a:lnTo>
                    <a:lnTo>
                      <a:pt x="4463" y="4470"/>
                    </a:lnTo>
                    <a:lnTo>
                      <a:pt x="4512" y="4430"/>
                    </a:lnTo>
                    <a:lnTo>
                      <a:pt x="4557" y="4359"/>
                    </a:lnTo>
                    <a:lnTo>
                      <a:pt x="4641" y="4389"/>
                    </a:lnTo>
                    <a:lnTo>
                      <a:pt x="4812" y="4385"/>
                    </a:lnTo>
                    <a:lnTo>
                      <a:pt x="4821" y="4449"/>
                    </a:lnTo>
                    <a:lnTo>
                      <a:pt x="4791" y="4518"/>
                    </a:lnTo>
                    <a:lnTo>
                      <a:pt x="4823" y="4610"/>
                    </a:lnTo>
                    <a:lnTo>
                      <a:pt x="4973" y="4598"/>
                    </a:lnTo>
                    <a:lnTo>
                      <a:pt x="5144" y="4565"/>
                    </a:lnTo>
                    <a:lnTo>
                      <a:pt x="5198" y="4533"/>
                    </a:lnTo>
                    <a:lnTo>
                      <a:pt x="5166" y="4478"/>
                    </a:lnTo>
                    <a:lnTo>
                      <a:pt x="5147" y="4409"/>
                    </a:lnTo>
                    <a:lnTo>
                      <a:pt x="5253" y="4379"/>
                    </a:lnTo>
                    <a:lnTo>
                      <a:pt x="5325" y="4377"/>
                    </a:lnTo>
                    <a:lnTo>
                      <a:pt x="5369" y="4298"/>
                    </a:lnTo>
                    <a:lnTo>
                      <a:pt x="5304" y="4245"/>
                    </a:lnTo>
                    <a:lnTo>
                      <a:pt x="5153" y="4247"/>
                    </a:lnTo>
                    <a:lnTo>
                      <a:pt x="5297" y="4133"/>
                    </a:lnTo>
                    <a:lnTo>
                      <a:pt x="5360" y="4173"/>
                    </a:lnTo>
                    <a:lnTo>
                      <a:pt x="5499" y="4172"/>
                    </a:lnTo>
                    <a:lnTo>
                      <a:pt x="5567" y="4089"/>
                    </a:lnTo>
                    <a:lnTo>
                      <a:pt x="5618" y="4019"/>
                    </a:lnTo>
                    <a:lnTo>
                      <a:pt x="5595" y="3947"/>
                    </a:lnTo>
                    <a:lnTo>
                      <a:pt x="5705" y="4016"/>
                    </a:lnTo>
                    <a:lnTo>
                      <a:pt x="5804" y="4089"/>
                    </a:lnTo>
                    <a:lnTo>
                      <a:pt x="5804" y="4122"/>
                    </a:lnTo>
                    <a:lnTo>
                      <a:pt x="5895" y="4119"/>
                    </a:lnTo>
                    <a:lnTo>
                      <a:pt x="5876" y="4182"/>
                    </a:lnTo>
                    <a:lnTo>
                      <a:pt x="5822" y="4265"/>
                    </a:lnTo>
                    <a:lnTo>
                      <a:pt x="5874" y="4350"/>
                    </a:lnTo>
                    <a:lnTo>
                      <a:pt x="5861" y="4460"/>
                    </a:lnTo>
                    <a:lnTo>
                      <a:pt x="5924" y="4494"/>
                    </a:lnTo>
                    <a:lnTo>
                      <a:pt x="5937" y="4532"/>
                    </a:lnTo>
                    <a:lnTo>
                      <a:pt x="5987" y="4545"/>
                    </a:lnTo>
                    <a:lnTo>
                      <a:pt x="6003" y="4652"/>
                    </a:lnTo>
                    <a:lnTo>
                      <a:pt x="6092" y="4680"/>
                    </a:lnTo>
                    <a:lnTo>
                      <a:pt x="6176" y="4613"/>
                    </a:lnTo>
                    <a:lnTo>
                      <a:pt x="6113" y="4533"/>
                    </a:lnTo>
                    <a:lnTo>
                      <a:pt x="6158" y="4473"/>
                    </a:lnTo>
                    <a:lnTo>
                      <a:pt x="6212" y="4413"/>
                    </a:lnTo>
                    <a:lnTo>
                      <a:pt x="6197" y="4326"/>
                    </a:lnTo>
                    <a:lnTo>
                      <a:pt x="6284" y="4332"/>
                    </a:lnTo>
                    <a:lnTo>
                      <a:pt x="6356" y="4332"/>
                    </a:lnTo>
                    <a:lnTo>
                      <a:pt x="6428" y="4299"/>
                    </a:lnTo>
                    <a:lnTo>
                      <a:pt x="6369" y="4209"/>
                    </a:lnTo>
                    <a:lnTo>
                      <a:pt x="6204" y="4044"/>
                    </a:lnTo>
                    <a:lnTo>
                      <a:pt x="6152" y="4074"/>
                    </a:lnTo>
                    <a:lnTo>
                      <a:pt x="6099" y="4041"/>
                    </a:lnTo>
                    <a:lnTo>
                      <a:pt x="6030" y="3981"/>
                    </a:lnTo>
                    <a:lnTo>
                      <a:pt x="5964" y="3914"/>
                    </a:lnTo>
                    <a:lnTo>
                      <a:pt x="5850" y="3830"/>
                    </a:lnTo>
                    <a:lnTo>
                      <a:pt x="5777" y="3719"/>
                    </a:lnTo>
                    <a:lnTo>
                      <a:pt x="5706" y="3638"/>
                    </a:lnTo>
                    <a:lnTo>
                      <a:pt x="5681" y="3578"/>
                    </a:lnTo>
                    <a:lnTo>
                      <a:pt x="5633" y="3536"/>
                    </a:lnTo>
                    <a:lnTo>
                      <a:pt x="5576" y="3522"/>
                    </a:lnTo>
                    <a:lnTo>
                      <a:pt x="5439" y="3549"/>
                    </a:lnTo>
                    <a:lnTo>
                      <a:pt x="5358" y="3588"/>
                    </a:lnTo>
                    <a:lnTo>
                      <a:pt x="5277" y="3591"/>
                    </a:lnTo>
                    <a:lnTo>
                      <a:pt x="5201" y="3597"/>
                    </a:lnTo>
                    <a:lnTo>
                      <a:pt x="5073" y="3683"/>
                    </a:lnTo>
                    <a:lnTo>
                      <a:pt x="5012" y="3654"/>
                    </a:lnTo>
                    <a:lnTo>
                      <a:pt x="4929" y="3627"/>
                    </a:lnTo>
                    <a:lnTo>
                      <a:pt x="4862" y="3572"/>
                    </a:lnTo>
                    <a:lnTo>
                      <a:pt x="4818" y="3530"/>
                    </a:lnTo>
                    <a:lnTo>
                      <a:pt x="4734" y="3555"/>
                    </a:lnTo>
                    <a:lnTo>
                      <a:pt x="4665" y="3605"/>
                    </a:lnTo>
                    <a:lnTo>
                      <a:pt x="4611" y="3567"/>
                    </a:lnTo>
                    <a:lnTo>
                      <a:pt x="4682" y="3507"/>
                    </a:lnTo>
                    <a:lnTo>
                      <a:pt x="4790" y="3461"/>
                    </a:lnTo>
                    <a:lnTo>
                      <a:pt x="4899" y="3471"/>
                    </a:lnTo>
                    <a:lnTo>
                      <a:pt x="4937" y="3527"/>
                    </a:lnTo>
                    <a:lnTo>
                      <a:pt x="5031" y="3549"/>
                    </a:lnTo>
                    <a:lnTo>
                      <a:pt x="5114" y="3521"/>
                    </a:lnTo>
                    <a:lnTo>
                      <a:pt x="5196" y="3518"/>
                    </a:lnTo>
                    <a:lnTo>
                      <a:pt x="5310" y="3506"/>
                    </a:lnTo>
                    <a:lnTo>
                      <a:pt x="5397" y="3471"/>
                    </a:lnTo>
                    <a:lnTo>
                      <a:pt x="5477" y="3434"/>
                    </a:lnTo>
                    <a:lnTo>
                      <a:pt x="5613" y="3399"/>
                    </a:lnTo>
                    <a:lnTo>
                      <a:pt x="5673" y="3419"/>
                    </a:lnTo>
                    <a:lnTo>
                      <a:pt x="5724" y="3438"/>
                    </a:lnTo>
                    <a:lnTo>
                      <a:pt x="5769" y="3455"/>
                    </a:lnTo>
                    <a:lnTo>
                      <a:pt x="5778" y="3516"/>
                    </a:lnTo>
                    <a:lnTo>
                      <a:pt x="5892" y="3608"/>
                    </a:lnTo>
                    <a:lnTo>
                      <a:pt x="5993" y="3717"/>
                    </a:lnTo>
                    <a:lnTo>
                      <a:pt x="6056" y="3807"/>
                    </a:lnTo>
                    <a:lnTo>
                      <a:pt x="6149" y="3849"/>
                    </a:lnTo>
                    <a:lnTo>
                      <a:pt x="6233" y="3852"/>
                    </a:lnTo>
                    <a:lnTo>
                      <a:pt x="6392" y="3779"/>
                    </a:lnTo>
                    <a:lnTo>
                      <a:pt x="6476" y="3777"/>
                    </a:lnTo>
                    <a:lnTo>
                      <a:pt x="6575" y="3816"/>
                    </a:lnTo>
                    <a:lnTo>
                      <a:pt x="6725" y="3914"/>
                    </a:lnTo>
                    <a:lnTo>
                      <a:pt x="6687" y="3785"/>
                    </a:lnTo>
                    <a:lnTo>
                      <a:pt x="6641" y="3686"/>
                    </a:lnTo>
                    <a:lnTo>
                      <a:pt x="6536" y="3548"/>
                    </a:lnTo>
                    <a:lnTo>
                      <a:pt x="6375" y="3359"/>
                    </a:lnTo>
                    <a:lnTo>
                      <a:pt x="6248" y="3195"/>
                    </a:lnTo>
                    <a:lnTo>
                      <a:pt x="6143" y="3030"/>
                    </a:lnTo>
                    <a:lnTo>
                      <a:pt x="5981" y="2790"/>
                    </a:lnTo>
                    <a:lnTo>
                      <a:pt x="5903" y="2615"/>
                    </a:lnTo>
                    <a:lnTo>
                      <a:pt x="5814" y="2385"/>
                    </a:lnTo>
                    <a:lnTo>
                      <a:pt x="5763" y="2136"/>
                    </a:lnTo>
                    <a:lnTo>
                      <a:pt x="5799" y="2012"/>
                    </a:lnTo>
                    <a:lnTo>
                      <a:pt x="5909" y="1893"/>
                    </a:lnTo>
                    <a:lnTo>
                      <a:pt x="6000" y="1878"/>
                    </a:lnTo>
                    <a:lnTo>
                      <a:pt x="6068" y="1877"/>
                    </a:lnTo>
                    <a:lnTo>
                      <a:pt x="6111" y="1824"/>
                    </a:lnTo>
                    <a:lnTo>
                      <a:pt x="6069" y="1779"/>
                    </a:lnTo>
                    <a:lnTo>
                      <a:pt x="5984" y="1751"/>
                    </a:lnTo>
                    <a:close/>
                  </a:path>
                </a:pathLst>
              </a:custGeom>
              <a:solidFill>
                <a:schemeClr val="accent4"/>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0" name="任意多边形 66"/>
              <p:cNvSpPr>
                <a:spLocks/>
              </p:cNvSpPr>
              <p:nvPr/>
            </p:nvSpPr>
            <p:spPr bwMode="auto">
              <a:xfrm>
                <a:off x="4058803" y="3428484"/>
                <a:ext cx="1244600" cy="1425575"/>
              </a:xfrm>
              <a:custGeom>
                <a:avLst/>
                <a:gdLst>
                  <a:gd name="T0" fmla="*/ 36677849 w 5999"/>
                  <a:gd name="T1" fmla="*/ 0 h 6869"/>
                  <a:gd name="T2" fmla="*/ 0 w 5999"/>
                  <a:gd name="T3" fmla="*/ 36702467 h 6869"/>
                  <a:gd name="T4" fmla="*/ 36677849 w 5999"/>
                  <a:gd name="T5" fmla="*/ 36702467 h 6869"/>
                  <a:gd name="T6" fmla="*/ 36677849 w 5999"/>
                  <a:gd name="T7" fmla="*/ 0 h 6869"/>
                  <a:gd name="T8" fmla="*/ 0 60000 65536"/>
                  <a:gd name="T9" fmla="*/ 0 60000 65536"/>
                  <a:gd name="T10" fmla="*/ 0 60000 65536"/>
                  <a:gd name="T11" fmla="*/ 0 60000 65536"/>
                  <a:gd name="T12" fmla="*/ 0 w 5999"/>
                  <a:gd name="T13" fmla="*/ 0 h 6869"/>
                  <a:gd name="T14" fmla="*/ 5999 w 5999"/>
                  <a:gd name="T15" fmla="*/ 6869 h 6869"/>
                </a:gdLst>
                <a:ahLst/>
                <a:cxnLst>
                  <a:cxn ang="T8">
                    <a:pos x="T0" y="T1"/>
                  </a:cxn>
                  <a:cxn ang="T9">
                    <a:pos x="T2" y="T3"/>
                  </a:cxn>
                  <a:cxn ang="T10">
                    <a:pos x="T4" y="T5"/>
                  </a:cxn>
                  <a:cxn ang="T11">
                    <a:pos x="T6" y="T7"/>
                  </a:cxn>
                </a:cxnLst>
                <a:rect l="T12" t="T13" r="T14" b="T15"/>
                <a:pathLst>
                  <a:path w="5999" h="6869">
                    <a:moveTo>
                      <a:pt x="138" y="1658"/>
                    </a:moveTo>
                    <a:lnTo>
                      <a:pt x="116" y="1613"/>
                    </a:lnTo>
                    <a:lnTo>
                      <a:pt x="83" y="1560"/>
                    </a:lnTo>
                    <a:lnTo>
                      <a:pt x="66" y="1472"/>
                    </a:lnTo>
                    <a:lnTo>
                      <a:pt x="57" y="1350"/>
                    </a:lnTo>
                    <a:lnTo>
                      <a:pt x="78" y="1277"/>
                    </a:lnTo>
                    <a:lnTo>
                      <a:pt x="41" y="1194"/>
                    </a:lnTo>
                    <a:lnTo>
                      <a:pt x="77" y="1161"/>
                    </a:lnTo>
                    <a:lnTo>
                      <a:pt x="59" y="1101"/>
                    </a:lnTo>
                    <a:lnTo>
                      <a:pt x="15" y="1092"/>
                    </a:lnTo>
                    <a:lnTo>
                      <a:pt x="0" y="1043"/>
                    </a:lnTo>
                    <a:lnTo>
                      <a:pt x="65" y="996"/>
                    </a:lnTo>
                    <a:lnTo>
                      <a:pt x="101" y="876"/>
                    </a:lnTo>
                    <a:lnTo>
                      <a:pt x="30" y="855"/>
                    </a:lnTo>
                    <a:lnTo>
                      <a:pt x="12" y="804"/>
                    </a:lnTo>
                    <a:lnTo>
                      <a:pt x="77" y="749"/>
                    </a:lnTo>
                    <a:lnTo>
                      <a:pt x="114" y="701"/>
                    </a:lnTo>
                    <a:lnTo>
                      <a:pt x="98" y="608"/>
                    </a:lnTo>
                    <a:lnTo>
                      <a:pt x="156" y="552"/>
                    </a:lnTo>
                    <a:lnTo>
                      <a:pt x="164" y="473"/>
                    </a:lnTo>
                    <a:lnTo>
                      <a:pt x="227" y="480"/>
                    </a:lnTo>
                    <a:lnTo>
                      <a:pt x="279" y="455"/>
                    </a:lnTo>
                    <a:lnTo>
                      <a:pt x="266" y="401"/>
                    </a:lnTo>
                    <a:lnTo>
                      <a:pt x="311" y="359"/>
                    </a:lnTo>
                    <a:lnTo>
                      <a:pt x="359" y="360"/>
                    </a:lnTo>
                    <a:lnTo>
                      <a:pt x="390" y="342"/>
                    </a:lnTo>
                    <a:lnTo>
                      <a:pt x="452" y="401"/>
                    </a:lnTo>
                    <a:lnTo>
                      <a:pt x="510" y="413"/>
                    </a:lnTo>
                    <a:lnTo>
                      <a:pt x="570" y="477"/>
                    </a:lnTo>
                    <a:lnTo>
                      <a:pt x="593" y="537"/>
                    </a:lnTo>
                    <a:lnTo>
                      <a:pt x="578" y="590"/>
                    </a:lnTo>
                    <a:lnTo>
                      <a:pt x="668" y="662"/>
                    </a:lnTo>
                    <a:lnTo>
                      <a:pt x="726" y="671"/>
                    </a:lnTo>
                    <a:lnTo>
                      <a:pt x="726" y="767"/>
                    </a:lnTo>
                    <a:lnTo>
                      <a:pt x="719" y="813"/>
                    </a:lnTo>
                    <a:lnTo>
                      <a:pt x="747" y="861"/>
                    </a:lnTo>
                    <a:lnTo>
                      <a:pt x="795" y="848"/>
                    </a:lnTo>
                    <a:lnTo>
                      <a:pt x="843" y="924"/>
                    </a:lnTo>
                    <a:lnTo>
                      <a:pt x="956" y="972"/>
                    </a:lnTo>
                    <a:lnTo>
                      <a:pt x="917" y="1046"/>
                    </a:lnTo>
                    <a:lnTo>
                      <a:pt x="968" y="1104"/>
                    </a:lnTo>
                    <a:lnTo>
                      <a:pt x="1098" y="1158"/>
                    </a:lnTo>
                    <a:lnTo>
                      <a:pt x="1026" y="1203"/>
                    </a:lnTo>
                    <a:lnTo>
                      <a:pt x="1037" y="1263"/>
                    </a:lnTo>
                    <a:lnTo>
                      <a:pt x="1139" y="1275"/>
                    </a:lnTo>
                    <a:lnTo>
                      <a:pt x="1172" y="1295"/>
                    </a:lnTo>
                    <a:lnTo>
                      <a:pt x="1229" y="1323"/>
                    </a:lnTo>
                    <a:lnTo>
                      <a:pt x="1329" y="1275"/>
                    </a:lnTo>
                    <a:lnTo>
                      <a:pt x="1428" y="1274"/>
                    </a:lnTo>
                    <a:lnTo>
                      <a:pt x="1473" y="1193"/>
                    </a:lnTo>
                    <a:lnTo>
                      <a:pt x="1530" y="1196"/>
                    </a:lnTo>
                    <a:lnTo>
                      <a:pt x="1586" y="1179"/>
                    </a:lnTo>
                    <a:lnTo>
                      <a:pt x="1626" y="1211"/>
                    </a:lnTo>
                    <a:lnTo>
                      <a:pt x="1628" y="1271"/>
                    </a:lnTo>
                    <a:lnTo>
                      <a:pt x="1745" y="1256"/>
                    </a:lnTo>
                    <a:lnTo>
                      <a:pt x="1830" y="1197"/>
                    </a:lnTo>
                    <a:lnTo>
                      <a:pt x="1878" y="1238"/>
                    </a:lnTo>
                    <a:lnTo>
                      <a:pt x="1871" y="1281"/>
                    </a:lnTo>
                    <a:lnTo>
                      <a:pt x="1913" y="1317"/>
                    </a:lnTo>
                    <a:lnTo>
                      <a:pt x="1964" y="1331"/>
                    </a:lnTo>
                    <a:lnTo>
                      <a:pt x="2015" y="1329"/>
                    </a:lnTo>
                    <a:lnTo>
                      <a:pt x="2073" y="1281"/>
                    </a:lnTo>
                    <a:lnTo>
                      <a:pt x="2145" y="1241"/>
                    </a:lnTo>
                    <a:lnTo>
                      <a:pt x="2211" y="1170"/>
                    </a:lnTo>
                    <a:lnTo>
                      <a:pt x="2150" y="1128"/>
                    </a:lnTo>
                    <a:lnTo>
                      <a:pt x="2219" y="1077"/>
                    </a:lnTo>
                    <a:lnTo>
                      <a:pt x="2256" y="968"/>
                    </a:lnTo>
                    <a:lnTo>
                      <a:pt x="2286" y="896"/>
                    </a:lnTo>
                    <a:lnTo>
                      <a:pt x="2382" y="816"/>
                    </a:lnTo>
                    <a:lnTo>
                      <a:pt x="2472" y="803"/>
                    </a:lnTo>
                    <a:lnTo>
                      <a:pt x="2531" y="815"/>
                    </a:lnTo>
                    <a:lnTo>
                      <a:pt x="2586" y="743"/>
                    </a:lnTo>
                    <a:lnTo>
                      <a:pt x="2607" y="609"/>
                    </a:lnTo>
                    <a:lnTo>
                      <a:pt x="2682" y="564"/>
                    </a:lnTo>
                    <a:lnTo>
                      <a:pt x="2744" y="492"/>
                    </a:lnTo>
                    <a:lnTo>
                      <a:pt x="2832" y="597"/>
                    </a:lnTo>
                    <a:lnTo>
                      <a:pt x="2778" y="632"/>
                    </a:lnTo>
                    <a:lnTo>
                      <a:pt x="2823" y="674"/>
                    </a:lnTo>
                    <a:lnTo>
                      <a:pt x="2865" y="650"/>
                    </a:lnTo>
                    <a:lnTo>
                      <a:pt x="2945" y="650"/>
                    </a:lnTo>
                    <a:lnTo>
                      <a:pt x="3087" y="669"/>
                    </a:lnTo>
                    <a:lnTo>
                      <a:pt x="3122" y="620"/>
                    </a:lnTo>
                    <a:lnTo>
                      <a:pt x="3158" y="579"/>
                    </a:lnTo>
                    <a:lnTo>
                      <a:pt x="3158" y="524"/>
                    </a:lnTo>
                    <a:lnTo>
                      <a:pt x="3210" y="477"/>
                    </a:lnTo>
                    <a:lnTo>
                      <a:pt x="3252" y="411"/>
                    </a:lnTo>
                    <a:lnTo>
                      <a:pt x="3333" y="441"/>
                    </a:lnTo>
                    <a:lnTo>
                      <a:pt x="3506" y="435"/>
                    </a:lnTo>
                    <a:lnTo>
                      <a:pt x="3516" y="501"/>
                    </a:lnTo>
                    <a:lnTo>
                      <a:pt x="3486" y="569"/>
                    </a:lnTo>
                    <a:lnTo>
                      <a:pt x="3518" y="662"/>
                    </a:lnTo>
                    <a:lnTo>
                      <a:pt x="3669" y="650"/>
                    </a:lnTo>
                    <a:lnTo>
                      <a:pt x="3833" y="618"/>
                    </a:lnTo>
                    <a:lnTo>
                      <a:pt x="3893" y="587"/>
                    </a:lnTo>
                    <a:lnTo>
                      <a:pt x="3860" y="528"/>
                    </a:lnTo>
                    <a:lnTo>
                      <a:pt x="3843" y="462"/>
                    </a:lnTo>
                    <a:lnTo>
                      <a:pt x="3950" y="432"/>
                    </a:lnTo>
                    <a:lnTo>
                      <a:pt x="4019" y="429"/>
                    </a:lnTo>
                    <a:lnTo>
                      <a:pt x="4064" y="347"/>
                    </a:lnTo>
                    <a:lnTo>
                      <a:pt x="3998" y="297"/>
                    </a:lnTo>
                    <a:lnTo>
                      <a:pt x="3846" y="299"/>
                    </a:lnTo>
                    <a:lnTo>
                      <a:pt x="3992" y="185"/>
                    </a:lnTo>
                    <a:lnTo>
                      <a:pt x="4052" y="224"/>
                    </a:lnTo>
                    <a:lnTo>
                      <a:pt x="4194" y="224"/>
                    </a:lnTo>
                    <a:lnTo>
                      <a:pt x="4262" y="141"/>
                    </a:lnTo>
                    <a:lnTo>
                      <a:pt x="4311" y="72"/>
                    </a:lnTo>
                    <a:lnTo>
                      <a:pt x="4292" y="0"/>
                    </a:lnTo>
                    <a:lnTo>
                      <a:pt x="4400" y="68"/>
                    </a:lnTo>
                    <a:lnTo>
                      <a:pt x="4499" y="140"/>
                    </a:lnTo>
                    <a:lnTo>
                      <a:pt x="4499" y="174"/>
                    </a:lnTo>
                    <a:lnTo>
                      <a:pt x="4590" y="168"/>
                    </a:lnTo>
                    <a:lnTo>
                      <a:pt x="4572" y="236"/>
                    </a:lnTo>
                    <a:lnTo>
                      <a:pt x="4517" y="315"/>
                    </a:lnTo>
                    <a:lnTo>
                      <a:pt x="4569" y="401"/>
                    </a:lnTo>
                    <a:lnTo>
                      <a:pt x="4556" y="513"/>
                    </a:lnTo>
                    <a:lnTo>
                      <a:pt x="4619" y="545"/>
                    </a:lnTo>
                    <a:lnTo>
                      <a:pt x="4631" y="584"/>
                    </a:lnTo>
                    <a:lnTo>
                      <a:pt x="4680" y="599"/>
                    </a:lnTo>
                    <a:lnTo>
                      <a:pt x="4697" y="704"/>
                    </a:lnTo>
                    <a:lnTo>
                      <a:pt x="4785" y="734"/>
                    </a:lnTo>
                    <a:lnTo>
                      <a:pt x="4869" y="666"/>
                    </a:lnTo>
                    <a:lnTo>
                      <a:pt x="4808" y="587"/>
                    </a:lnTo>
                    <a:lnTo>
                      <a:pt x="4854" y="522"/>
                    </a:lnTo>
                    <a:lnTo>
                      <a:pt x="4907" y="465"/>
                    </a:lnTo>
                    <a:lnTo>
                      <a:pt x="4892" y="375"/>
                    </a:lnTo>
                    <a:lnTo>
                      <a:pt x="4983" y="386"/>
                    </a:lnTo>
                    <a:lnTo>
                      <a:pt x="5054" y="383"/>
                    </a:lnTo>
                    <a:lnTo>
                      <a:pt x="5124" y="353"/>
                    </a:lnTo>
                    <a:lnTo>
                      <a:pt x="5189" y="402"/>
                    </a:lnTo>
                    <a:lnTo>
                      <a:pt x="5283" y="375"/>
                    </a:lnTo>
                    <a:lnTo>
                      <a:pt x="5279" y="471"/>
                    </a:lnTo>
                    <a:lnTo>
                      <a:pt x="5391" y="509"/>
                    </a:lnTo>
                    <a:lnTo>
                      <a:pt x="5373" y="438"/>
                    </a:lnTo>
                    <a:lnTo>
                      <a:pt x="5459" y="461"/>
                    </a:lnTo>
                    <a:lnTo>
                      <a:pt x="5573" y="711"/>
                    </a:lnTo>
                    <a:lnTo>
                      <a:pt x="5657" y="852"/>
                    </a:lnTo>
                    <a:lnTo>
                      <a:pt x="5768" y="1118"/>
                    </a:lnTo>
                    <a:lnTo>
                      <a:pt x="5928" y="1466"/>
                    </a:lnTo>
                    <a:lnTo>
                      <a:pt x="5949" y="1581"/>
                    </a:lnTo>
                    <a:lnTo>
                      <a:pt x="5999" y="1691"/>
                    </a:lnTo>
                    <a:lnTo>
                      <a:pt x="5973" y="2114"/>
                    </a:lnTo>
                    <a:lnTo>
                      <a:pt x="5877" y="2112"/>
                    </a:lnTo>
                    <a:lnTo>
                      <a:pt x="5855" y="2154"/>
                    </a:lnTo>
                    <a:lnTo>
                      <a:pt x="5778" y="2249"/>
                    </a:lnTo>
                    <a:lnTo>
                      <a:pt x="5588" y="2418"/>
                    </a:lnTo>
                    <a:lnTo>
                      <a:pt x="5394" y="2627"/>
                    </a:lnTo>
                    <a:lnTo>
                      <a:pt x="5318" y="2802"/>
                    </a:lnTo>
                    <a:lnTo>
                      <a:pt x="5276" y="2816"/>
                    </a:lnTo>
                    <a:lnTo>
                      <a:pt x="5208" y="2774"/>
                    </a:lnTo>
                    <a:lnTo>
                      <a:pt x="5211" y="2822"/>
                    </a:lnTo>
                    <a:lnTo>
                      <a:pt x="5249" y="2882"/>
                    </a:lnTo>
                    <a:lnTo>
                      <a:pt x="5165" y="2972"/>
                    </a:lnTo>
                    <a:lnTo>
                      <a:pt x="5288" y="2951"/>
                    </a:lnTo>
                    <a:lnTo>
                      <a:pt x="5358" y="2991"/>
                    </a:lnTo>
                    <a:lnTo>
                      <a:pt x="5436" y="3000"/>
                    </a:lnTo>
                    <a:lnTo>
                      <a:pt x="5582" y="3063"/>
                    </a:lnTo>
                    <a:lnTo>
                      <a:pt x="5619" y="3137"/>
                    </a:lnTo>
                    <a:lnTo>
                      <a:pt x="5676" y="3231"/>
                    </a:lnTo>
                    <a:lnTo>
                      <a:pt x="5720" y="3279"/>
                    </a:lnTo>
                    <a:lnTo>
                      <a:pt x="5825" y="3299"/>
                    </a:lnTo>
                    <a:lnTo>
                      <a:pt x="5780" y="3411"/>
                    </a:lnTo>
                    <a:lnTo>
                      <a:pt x="5844" y="3465"/>
                    </a:lnTo>
                    <a:lnTo>
                      <a:pt x="5658" y="3603"/>
                    </a:lnTo>
                    <a:lnTo>
                      <a:pt x="5586" y="3618"/>
                    </a:lnTo>
                    <a:lnTo>
                      <a:pt x="5519" y="3614"/>
                    </a:lnTo>
                    <a:lnTo>
                      <a:pt x="5439" y="3638"/>
                    </a:lnTo>
                    <a:lnTo>
                      <a:pt x="5385" y="3675"/>
                    </a:lnTo>
                    <a:lnTo>
                      <a:pt x="5313" y="3663"/>
                    </a:lnTo>
                    <a:lnTo>
                      <a:pt x="5270" y="3738"/>
                    </a:lnTo>
                    <a:lnTo>
                      <a:pt x="5279" y="3860"/>
                    </a:lnTo>
                    <a:lnTo>
                      <a:pt x="5222" y="3933"/>
                    </a:lnTo>
                    <a:lnTo>
                      <a:pt x="5106" y="3962"/>
                    </a:lnTo>
                    <a:lnTo>
                      <a:pt x="5066" y="3911"/>
                    </a:lnTo>
                    <a:lnTo>
                      <a:pt x="5003" y="3899"/>
                    </a:lnTo>
                    <a:lnTo>
                      <a:pt x="4937" y="3930"/>
                    </a:lnTo>
                    <a:lnTo>
                      <a:pt x="4895" y="3915"/>
                    </a:lnTo>
                    <a:lnTo>
                      <a:pt x="4800" y="3999"/>
                    </a:lnTo>
                    <a:lnTo>
                      <a:pt x="4733" y="3957"/>
                    </a:lnTo>
                    <a:lnTo>
                      <a:pt x="4674" y="4007"/>
                    </a:lnTo>
                    <a:lnTo>
                      <a:pt x="4616" y="3938"/>
                    </a:lnTo>
                    <a:lnTo>
                      <a:pt x="4499" y="4001"/>
                    </a:lnTo>
                    <a:lnTo>
                      <a:pt x="4455" y="3947"/>
                    </a:lnTo>
                    <a:lnTo>
                      <a:pt x="4340" y="3915"/>
                    </a:lnTo>
                    <a:lnTo>
                      <a:pt x="4203" y="3999"/>
                    </a:lnTo>
                    <a:lnTo>
                      <a:pt x="4115" y="4044"/>
                    </a:lnTo>
                    <a:lnTo>
                      <a:pt x="4053" y="4029"/>
                    </a:lnTo>
                    <a:lnTo>
                      <a:pt x="3981" y="4038"/>
                    </a:lnTo>
                    <a:lnTo>
                      <a:pt x="3896" y="4070"/>
                    </a:lnTo>
                    <a:lnTo>
                      <a:pt x="3962" y="4131"/>
                    </a:lnTo>
                    <a:lnTo>
                      <a:pt x="3948" y="4199"/>
                    </a:lnTo>
                    <a:lnTo>
                      <a:pt x="3914" y="4293"/>
                    </a:lnTo>
                    <a:lnTo>
                      <a:pt x="3969" y="4350"/>
                    </a:lnTo>
                    <a:lnTo>
                      <a:pt x="4029" y="4329"/>
                    </a:lnTo>
                    <a:lnTo>
                      <a:pt x="4110" y="4319"/>
                    </a:lnTo>
                    <a:lnTo>
                      <a:pt x="4146" y="4376"/>
                    </a:lnTo>
                    <a:lnTo>
                      <a:pt x="4109" y="4415"/>
                    </a:lnTo>
                    <a:lnTo>
                      <a:pt x="4157" y="4466"/>
                    </a:lnTo>
                    <a:lnTo>
                      <a:pt x="4136" y="4533"/>
                    </a:lnTo>
                    <a:lnTo>
                      <a:pt x="4178" y="4587"/>
                    </a:lnTo>
                    <a:lnTo>
                      <a:pt x="4281" y="4635"/>
                    </a:lnTo>
                    <a:lnTo>
                      <a:pt x="4269" y="4691"/>
                    </a:lnTo>
                    <a:lnTo>
                      <a:pt x="4310" y="4785"/>
                    </a:lnTo>
                    <a:lnTo>
                      <a:pt x="4256" y="4875"/>
                    </a:lnTo>
                    <a:lnTo>
                      <a:pt x="4241" y="4941"/>
                    </a:lnTo>
                    <a:lnTo>
                      <a:pt x="4124" y="5031"/>
                    </a:lnTo>
                    <a:lnTo>
                      <a:pt x="4056" y="5138"/>
                    </a:lnTo>
                    <a:lnTo>
                      <a:pt x="3957" y="5159"/>
                    </a:lnTo>
                    <a:lnTo>
                      <a:pt x="3929" y="5223"/>
                    </a:lnTo>
                    <a:lnTo>
                      <a:pt x="3953" y="5270"/>
                    </a:lnTo>
                    <a:lnTo>
                      <a:pt x="3956" y="5328"/>
                    </a:lnTo>
                    <a:lnTo>
                      <a:pt x="4005" y="5330"/>
                    </a:lnTo>
                    <a:lnTo>
                      <a:pt x="4008" y="5403"/>
                    </a:lnTo>
                    <a:lnTo>
                      <a:pt x="3893" y="5415"/>
                    </a:lnTo>
                    <a:lnTo>
                      <a:pt x="3815" y="5543"/>
                    </a:lnTo>
                    <a:lnTo>
                      <a:pt x="3849" y="5612"/>
                    </a:lnTo>
                    <a:lnTo>
                      <a:pt x="3825" y="5672"/>
                    </a:lnTo>
                    <a:lnTo>
                      <a:pt x="3764" y="5688"/>
                    </a:lnTo>
                    <a:lnTo>
                      <a:pt x="3734" y="5640"/>
                    </a:lnTo>
                    <a:lnTo>
                      <a:pt x="3675" y="5591"/>
                    </a:lnTo>
                    <a:lnTo>
                      <a:pt x="3632" y="5595"/>
                    </a:lnTo>
                    <a:lnTo>
                      <a:pt x="3530" y="5649"/>
                    </a:lnTo>
                    <a:lnTo>
                      <a:pt x="3548" y="5712"/>
                    </a:lnTo>
                    <a:lnTo>
                      <a:pt x="3578" y="5804"/>
                    </a:lnTo>
                    <a:lnTo>
                      <a:pt x="3497" y="5915"/>
                    </a:lnTo>
                    <a:lnTo>
                      <a:pt x="3429" y="5928"/>
                    </a:lnTo>
                    <a:lnTo>
                      <a:pt x="3360" y="5997"/>
                    </a:lnTo>
                    <a:lnTo>
                      <a:pt x="3294" y="6060"/>
                    </a:lnTo>
                    <a:lnTo>
                      <a:pt x="3243" y="6051"/>
                    </a:lnTo>
                    <a:lnTo>
                      <a:pt x="3167" y="6104"/>
                    </a:lnTo>
                    <a:lnTo>
                      <a:pt x="3098" y="6176"/>
                    </a:lnTo>
                    <a:lnTo>
                      <a:pt x="3077" y="6218"/>
                    </a:lnTo>
                    <a:lnTo>
                      <a:pt x="3005" y="6219"/>
                    </a:lnTo>
                    <a:lnTo>
                      <a:pt x="2954" y="6264"/>
                    </a:lnTo>
                    <a:lnTo>
                      <a:pt x="2994" y="6318"/>
                    </a:lnTo>
                    <a:lnTo>
                      <a:pt x="3033" y="6384"/>
                    </a:lnTo>
                    <a:lnTo>
                      <a:pt x="3096" y="6459"/>
                    </a:lnTo>
                    <a:lnTo>
                      <a:pt x="3020" y="6498"/>
                    </a:lnTo>
                    <a:lnTo>
                      <a:pt x="3035" y="6555"/>
                    </a:lnTo>
                    <a:lnTo>
                      <a:pt x="2994" y="6605"/>
                    </a:lnTo>
                    <a:lnTo>
                      <a:pt x="2946" y="6644"/>
                    </a:lnTo>
                    <a:lnTo>
                      <a:pt x="2894" y="6660"/>
                    </a:lnTo>
                    <a:lnTo>
                      <a:pt x="2793" y="6440"/>
                    </a:lnTo>
                    <a:lnTo>
                      <a:pt x="2739" y="6455"/>
                    </a:lnTo>
                    <a:lnTo>
                      <a:pt x="2694" y="6476"/>
                    </a:lnTo>
                    <a:lnTo>
                      <a:pt x="2559" y="6444"/>
                    </a:lnTo>
                    <a:lnTo>
                      <a:pt x="2556" y="6504"/>
                    </a:lnTo>
                    <a:lnTo>
                      <a:pt x="2492" y="6515"/>
                    </a:lnTo>
                    <a:lnTo>
                      <a:pt x="2448" y="6554"/>
                    </a:lnTo>
                    <a:lnTo>
                      <a:pt x="2351" y="6588"/>
                    </a:lnTo>
                    <a:lnTo>
                      <a:pt x="2309" y="6656"/>
                    </a:lnTo>
                    <a:lnTo>
                      <a:pt x="2348" y="6702"/>
                    </a:lnTo>
                    <a:lnTo>
                      <a:pt x="2312" y="6785"/>
                    </a:lnTo>
                    <a:lnTo>
                      <a:pt x="2249" y="6809"/>
                    </a:lnTo>
                    <a:lnTo>
                      <a:pt x="2177" y="6863"/>
                    </a:lnTo>
                    <a:lnTo>
                      <a:pt x="2094" y="6866"/>
                    </a:lnTo>
                    <a:lnTo>
                      <a:pt x="2043" y="6828"/>
                    </a:lnTo>
                    <a:lnTo>
                      <a:pt x="1938" y="6869"/>
                    </a:lnTo>
                    <a:lnTo>
                      <a:pt x="1926" y="6815"/>
                    </a:lnTo>
                    <a:lnTo>
                      <a:pt x="1940" y="6726"/>
                    </a:lnTo>
                    <a:lnTo>
                      <a:pt x="1907" y="6656"/>
                    </a:lnTo>
                    <a:lnTo>
                      <a:pt x="1917" y="6609"/>
                    </a:lnTo>
                    <a:lnTo>
                      <a:pt x="1845" y="6557"/>
                    </a:lnTo>
                    <a:lnTo>
                      <a:pt x="1859" y="6510"/>
                    </a:lnTo>
                    <a:lnTo>
                      <a:pt x="1884" y="6464"/>
                    </a:lnTo>
                    <a:lnTo>
                      <a:pt x="1827" y="6435"/>
                    </a:lnTo>
                    <a:lnTo>
                      <a:pt x="1856" y="6390"/>
                    </a:lnTo>
                    <a:lnTo>
                      <a:pt x="2015" y="6357"/>
                    </a:lnTo>
                    <a:lnTo>
                      <a:pt x="1967" y="6317"/>
                    </a:lnTo>
                    <a:lnTo>
                      <a:pt x="1782" y="6080"/>
                    </a:lnTo>
                    <a:lnTo>
                      <a:pt x="1856" y="5978"/>
                    </a:lnTo>
                    <a:lnTo>
                      <a:pt x="1935" y="5966"/>
                    </a:lnTo>
                    <a:lnTo>
                      <a:pt x="2007" y="5939"/>
                    </a:lnTo>
                    <a:lnTo>
                      <a:pt x="1971" y="5876"/>
                    </a:lnTo>
                    <a:lnTo>
                      <a:pt x="1919" y="5798"/>
                    </a:lnTo>
                    <a:lnTo>
                      <a:pt x="2010" y="5729"/>
                    </a:lnTo>
                    <a:lnTo>
                      <a:pt x="2093" y="5678"/>
                    </a:lnTo>
                    <a:lnTo>
                      <a:pt x="2085" y="5628"/>
                    </a:lnTo>
                    <a:lnTo>
                      <a:pt x="2055" y="5526"/>
                    </a:lnTo>
                    <a:lnTo>
                      <a:pt x="2097" y="5468"/>
                    </a:lnTo>
                    <a:lnTo>
                      <a:pt x="2006" y="5441"/>
                    </a:lnTo>
                    <a:lnTo>
                      <a:pt x="1970" y="5387"/>
                    </a:lnTo>
                    <a:lnTo>
                      <a:pt x="2016" y="5333"/>
                    </a:lnTo>
                    <a:lnTo>
                      <a:pt x="2105" y="5312"/>
                    </a:lnTo>
                    <a:lnTo>
                      <a:pt x="2195" y="5274"/>
                    </a:lnTo>
                    <a:lnTo>
                      <a:pt x="2193" y="5238"/>
                    </a:lnTo>
                    <a:lnTo>
                      <a:pt x="2132" y="5138"/>
                    </a:lnTo>
                    <a:lnTo>
                      <a:pt x="2019" y="4940"/>
                    </a:lnTo>
                    <a:lnTo>
                      <a:pt x="1856" y="4709"/>
                    </a:lnTo>
                    <a:lnTo>
                      <a:pt x="1617" y="4572"/>
                    </a:lnTo>
                    <a:lnTo>
                      <a:pt x="1532" y="4505"/>
                    </a:lnTo>
                    <a:lnTo>
                      <a:pt x="1316" y="4410"/>
                    </a:lnTo>
                    <a:lnTo>
                      <a:pt x="1280" y="4344"/>
                    </a:lnTo>
                    <a:lnTo>
                      <a:pt x="1200" y="4286"/>
                    </a:lnTo>
                    <a:lnTo>
                      <a:pt x="1206" y="4215"/>
                    </a:lnTo>
                    <a:lnTo>
                      <a:pt x="1178" y="4139"/>
                    </a:lnTo>
                    <a:lnTo>
                      <a:pt x="1254" y="4073"/>
                    </a:lnTo>
                    <a:lnTo>
                      <a:pt x="1206" y="3981"/>
                    </a:lnTo>
                    <a:lnTo>
                      <a:pt x="1142" y="3914"/>
                    </a:lnTo>
                    <a:lnTo>
                      <a:pt x="1103" y="3869"/>
                    </a:lnTo>
                    <a:lnTo>
                      <a:pt x="950" y="3869"/>
                    </a:lnTo>
                    <a:lnTo>
                      <a:pt x="950" y="3785"/>
                    </a:lnTo>
                    <a:lnTo>
                      <a:pt x="915" y="3752"/>
                    </a:lnTo>
                    <a:lnTo>
                      <a:pt x="825" y="3740"/>
                    </a:lnTo>
                    <a:lnTo>
                      <a:pt x="854" y="3645"/>
                    </a:lnTo>
                    <a:lnTo>
                      <a:pt x="899" y="3563"/>
                    </a:lnTo>
                    <a:lnTo>
                      <a:pt x="939" y="3516"/>
                    </a:lnTo>
                    <a:lnTo>
                      <a:pt x="1050" y="3516"/>
                    </a:lnTo>
                    <a:lnTo>
                      <a:pt x="1089" y="3455"/>
                    </a:lnTo>
                    <a:lnTo>
                      <a:pt x="1130" y="3435"/>
                    </a:lnTo>
                    <a:lnTo>
                      <a:pt x="1106" y="3387"/>
                    </a:lnTo>
                    <a:lnTo>
                      <a:pt x="1053" y="3374"/>
                    </a:lnTo>
                    <a:lnTo>
                      <a:pt x="1125" y="3299"/>
                    </a:lnTo>
                    <a:lnTo>
                      <a:pt x="1025" y="3236"/>
                    </a:lnTo>
                    <a:lnTo>
                      <a:pt x="939" y="3200"/>
                    </a:lnTo>
                    <a:lnTo>
                      <a:pt x="857" y="3182"/>
                    </a:lnTo>
                    <a:lnTo>
                      <a:pt x="767" y="3186"/>
                    </a:lnTo>
                    <a:lnTo>
                      <a:pt x="725" y="3161"/>
                    </a:lnTo>
                    <a:lnTo>
                      <a:pt x="701" y="3120"/>
                    </a:lnTo>
                    <a:lnTo>
                      <a:pt x="615" y="3093"/>
                    </a:lnTo>
                    <a:lnTo>
                      <a:pt x="563" y="3114"/>
                    </a:lnTo>
                    <a:lnTo>
                      <a:pt x="512" y="3074"/>
                    </a:lnTo>
                    <a:lnTo>
                      <a:pt x="495" y="3017"/>
                    </a:lnTo>
                    <a:lnTo>
                      <a:pt x="444" y="2910"/>
                    </a:lnTo>
                    <a:lnTo>
                      <a:pt x="501" y="2835"/>
                    </a:lnTo>
                    <a:lnTo>
                      <a:pt x="509" y="2724"/>
                    </a:lnTo>
                    <a:lnTo>
                      <a:pt x="612" y="2648"/>
                    </a:lnTo>
                    <a:lnTo>
                      <a:pt x="680" y="2606"/>
                    </a:lnTo>
                    <a:lnTo>
                      <a:pt x="680" y="2528"/>
                    </a:lnTo>
                    <a:lnTo>
                      <a:pt x="689" y="2456"/>
                    </a:lnTo>
                    <a:lnTo>
                      <a:pt x="624" y="2418"/>
                    </a:lnTo>
                    <a:lnTo>
                      <a:pt x="630" y="2366"/>
                    </a:lnTo>
                    <a:lnTo>
                      <a:pt x="600" y="2238"/>
                    </a:lnTo>
                    <a:lnTo>
                      <a:pt x="630" y="2183"/>
                    </a:lnTo>
                    <a:lnTo>
                      <a:pt x="575" y="2096"/>
                    </a:lnTo>
                    <a:lnTo>
                      <a:pt x="531" y="2027"/>
                    </a:lnTo>
                    <a:lnTo>
                      <a:pt x="551" y="1961"/>
                    </a:lnTo>
                    <a:lnTo>
                      <a:pt x="480" y="1866"/>
                    </a:lnTo>
                    <a:lnTo>
                      <a:pt x="381" y="1775"/>
                    </a:lnTo>
                    <a:lnTo>
                      <a:pt x="299" y="1775"/>
                    </a:lnTo>
                    <a:lnTo>
                      <a:pt x="206" y="1722"/>
                    </a:lnTo>
                    <a:lnTo>
                      <a:pt x="138" y="1658"/>
                    </a:lnTo>
                    <a:close/>
                  </a:path>
                </a:pathLst>
              </a:custGeom>
              <a:solidFill>
                <a:schemeClr val="accent4"/>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1" name="任意多边形 66"/>
              <p:cNvSpPr>
                <a:spLocks/>
              </p:cNvSpPr>
              <p:nvPr/>
            </p:nvSpPr>
            <p:spPr bwMode="auto">
              <a:xfrm>
                <a:off x="3419040" y="3771384"/>
                <a:ext cx="1095375" cy="1209675"/>
              </a:xfrm>
              <a:custGeom>
                <a:avLst/>
                <a:gdLst>
                  <a:gd name="T0" fmla="*/ 36799467 w 5271"/>
                  <a:gd name="T1" fmla="*/ 0 h 5821"/>
                  <a:gd name="T2" fmla="*/ 0 w 5271"/>
                  <a:gd name="T3" fmla="*/ 36799679 h 5821"/>
                  <a:gd name="T4" fmla="*/ 36799467 w 5271"/>
                  <a:gd name="T5" fmla="*/ 36799679 h 5821"/>
                  <a:gd name="T6" fmla="*/ 36799467 w 5271"/>
                  <a:gd name="T7" fmla="*/ 0 h 5821"/>
                  <a:gd name="T8" fmla="*/ 0 60000 65536"/>
                  <a:gd name="T9" fmla="*/ 0 60000 65536"/>
                  <a:gd name="T10" fmla="*/ 0 60000 65536"/>
                  <a:gd name="T11" fmla="*/ 0 60000 65536"/>
                  <a:gd name="T12" fmla="*/ 0 w 5271"/>
                  <a:gd name="T13" fmla="*/ 0 h 5821"/>
                  <a:gd name="T14" fmla="*/ 5271 w 5271"/>
                  <a:gd name="T15" fmla="*/ 5821 h 5821"/>
                </a:gdLst>
                <a:ahLst/>
                <a:cxnLst>
                  <a:cxn ang="T8">
                    <a:pos x="T0" y="T1"/>
                  </a:cxn>
                  <a:cxn ang="T9">
                    <a:pos x="T2" y="T3"/>
                  </a:cxn>
                  <a:cxn ang="T10">
                    <a:pos x="T4" y="T5"/>
                  </a:cxn>
                  <a:cxn ang="T11">
                    <a:pos x="T6" y="T7"/>
                  </a:cxn>
                </a:cxnLst>
                <a:rect l="T12" t="T13" r="T14" b="T15"/>
                <a:pathLst>
                  <a:path w="5271" h="5821">
                    <a:moveTo>
                      <a:pt x="3214" y="0"/>
                    </a:moveTo>
                    <a:lnTo>
                      <a:pt x="3178" y="34"/>
                    </a:lnTo>
                    <a:lnTo>
                      <a:pt x="3192" y="96"/>
                    </a:lnTo>
                    <a:lnTo>
                      <a:pt x="3159" y="138"/>
                    </a:lnTo>
                    <a:lnTo>
                      <a:pt x="3105" y="166"/>
                    </a:lnTo>
                    <a:lnTo>
                      <a:pt x="3058" y="145"/>
                    </a:lnTo>
                    <a:lnTo>
                      <a:pt x="3018" y="166"/>
                    </a:lnTo>
                    <a:lnTo>
                      <a:pt x="2995" y="219"/>
                    </a:lnTo>
                    <a:lnTo>
                      <a:pt x="2956" y="234"/>
                    </a:lnTo>
                    <a:lnTo>
                      <a:pt x="2884" y="244"/>
                    </a:lnTo>
                    <a:lnTo>
                      <a:pt x="2814" y="190"/>
                    </a:lnTo>
                    <a:lnTo>
                      <a:pt x="2803" y="268"/>
                    </a:lnTo>
                    <a:lnTo>
                      <a:pt x="2721" y="324"/>
                    </a:lnTo>
                    <a:lnTo>
                      <a:pt x="2554" y="552"/>
                    </a:lnTo>
                    <a:lnTo>
                      <a:pt x="2440" y="622"/>
                    </a:lnTo>
                    <a:lnTo>
                      <a:pt x="2380" y="597"/>
                    </a:lnTo>
                    <a:lnTo>
                      <a:pt x="2328" y="637"/>
                    </a:lnTo>
                    <a:lnTo>
                      <a:pt x="2289" y="711"/>
                    </a:lnTo>
                    <a:lnTo>
                      <a:pt x="2194" y="727"/>
                    </a:lnTo>
                    <a:lnTo>
                      <a:pt x="2196" y="823"/>
                    </a:lnTo>
                    <a:lnTo>
                      <a:pt x="2220" y="882"/>
                    </a:lnTo>
                    <a:lnTo>
                      <a:pt x="2188" y="952"/>
                    </a:lnTo>
                    <a:lnTo>
                      <a:pt x="2143" y="966"/>
                    </a:lnTo>
                    <a:lnTo>
                      <a:pt x="2071" y="1008"/>
                    </a:lnTo>
                    <a:lnTo>
                      <a:pt x="2052" y="1063"/>
                    </a:lnTo>
                    <a:lnTo>
                      <a:pt x="1956" y="1111"/>
                    </a:lnTo>
                    <a:lnTo>
                      <a:pt x="1918" y="1087"/>
                    </a:lnTo>
                    <a:lnTo>
                      <a:pt x="1845" y="1077"/>
                    </a:lnTo>
                    <a:lnTo>
                      <a:pt x="1810" y="1149"/>
                    </a:lnTo>
                    <a:lnTo>
                      <a:pt x="1752" y="1108"/>
                    </a:lnTo>
                    <a:lnTo>
                      <a:pt x="1698" y="1129"/>
                    </a:lnTo>
                    <a:lnTo>
                      <a:pt x="1647" y="1111"/>
                    </a:lnTo>
                    <a:lnTo>
                      <a:pt x="1653" y="1023"/>
                    </a:lnTo>
                    <a:lnTo>
                      <a:pt x="1549" y="957"/>
                    </a:lnTo>
                    <a:lnTo>
                      <a:pt x="1446" y="1008"/>
                    </a:lnTo>
                    <a:lnTo>
                      <a:pt x="1390" y="970"/>
                    </a:lnTo>
                    <a:lnTo>
                      <a:pt x="1320" y="1020"/>
                    </a:lnTo>
                    <a:lnTo>
                      <a:pt x="1320" y="1114"/>
                    </a:lnTo>
                    <a:lnTo>
                      <a:pt x="1323" y="1195"/>
                    </a:lnTo>
                    <a:lnTo>
                      <a:pt x="1309" y="1249"/>
                    </a:lnTo>
                    <a:lnTo>
                      <a:pt x="1212" y="1288"/>
                    </a:lnTo>
                    <a:lnTo>
                      <a:pt x="1137" y="1374"/>
                    </a:lnTo>
                    <a:lnTo>
                      <a:pt x="1105" y="1306"/>
                    </a:lnTo>
                    <a:lnTo>
                      <a:pt x="1047" y="1206"/>
                    </a:lnTo>
                    <a:lnTo>
                      <a:pt x="976" y="1158"/>
                    </a:lnTo>
                    <a:lnTo>
                      <a:pt x="888" y="1156"/>
                    </a:lnTo>
                    <a:lnTo>
                      <a:pt x="814" y="1188"/>
                    </a:lnTo>
                    <a:lnTo>
                      <a:pt x="747" y="1153"/>
                    </a:lnTo>
                    <a:lnTo>
                      <a:pt x="694" y="1084"/>
                    </a:lnTo>
                    <a:lnTo>
                      <a:pt x="646" y="1099"/>
                    </a:lnTo>
                    <a:lnTo>
                      <a:pt x="583" y="1141"/>
                    </a:lnTo>
                    <a:lnTo>
                      <a:pt x="561" y="1212"/>
                    </a:lnTo>
                    <a:lnTo>
                      <a:pt x="484" y="1225"/>
                    </a:lnTo>
                    <a:lnTo>
                      <a:pt x="388" y="1201"/>
                    </a:lnTo>
                    <a:lnTo>
                      <a:pt x="333" y="1269"/>
                    </a:lnTo>
                    <a:lnTo>
                      <a:pt x="330" y="1366"/>
                    </a:lnTo>
                    <a:lnTo>
                      <a:pt x="265" y="1363"/>
                    </a:lnTo>
                    <a:lnTo>
                      <a:pt x="252" y="1422"/>
                    </a:lnTo>
                    <a:lnTo>
                      <a:pt x="301" y="1489"/>
                    </a:lnTo>
                    <a:lnTo>
                      <a:pt x="207" y="1552"/>
                    </a:lnTo>
                    <a:lnTo>
                      <a:pt x="235" y="1639"/>
                    </a:lnTo>
                    <a:lnTo>
                      <a:pt x="190" y="1692"/>
                    </a:lnTo>
                    <a:lnTo>
                      <a:pt x="223" y="1792"/>
                    </a:lnTo>
                    <a:lnTo>
                      <a:pt x="304" y="1821"/>
                    </a:lnTo>
                    <a:lnTo>
                      <a:pt x="390" y="1783"/>
                    </a:lnTo>
                    <a:lnTo>
                      <a:pt x="412" y="1899"/>
                    </a:lnTo>
                    <a:lnTo>
                      <a:pt x="477" y="1876"/>
                    </a:lnTo>
                    <a:lnTo>
                      <a:pt x="582" y="1911"/>
                    </a:lnTo>
                    <a:lnTo>
                      <a:pt x="582" y="1992"/>
                    </a:lnTo>
                    <a:lnTo>
                      <a:pt x="696" y="2070"/>
                    </a:lnTo>
                    <a:lnTo>
                      <a:pt x="664" y="2110"/>
                    </a:lnTo>
                    <a:lnTo>
                      <a:pt x="564" y="2083"/>
                    </a:lnTo>
                    <a:lnTo>
                      <a:pt x="553" y="2155"/>
                    </a:lnTo>
                    <a:lnTo>
                      <a:pt x="496" y="2229"/>
                    </a:lnTo>
                    <a:lnTo>
                      <a:pt x="508" y="2328"/>
                    </a:lnTo>
                    <a:lnTo>
                      <a:pt x="490" y="2389"/>
                    </a:lnTo>
                    <a:lnTo>
                      <a:pt x="406" y="2421"/>
                    </a:lnTo>
                    <a:lnTo>
                      <a:pt x="459" y="2473"/>
                    </a:lnTo>
                    <a:lnTo>
                      <a:pt x="352" y="2634"/>
                    </a:lnTo>
                    <a:lnTo>
                      <a:pt x="292" y="2661"/>
                    </a:lnTo>
                    <a:lnTo>
                      <a:pt x="261" y="2673"/>
                    </a:lnTo>
                    <a:lnTo>
                      <a:pt x="309" y="2818"/>
                    </a:lnTo>
                    <a:lnTo>
                      <a:pt x="271" y="2883"/>
                    </a:lnTo>
                    <a:lnTo>
                      <a:pt x="387" y="2871"/>
                    </a:lnTo>
                    <a:lnTo>
                      <a:pt x="403" y="2805"/>
                    </a:lnTo>
                    <a:lnTo>
                      <a:pt x="469" y="2764"/>
                    </a:lnTo>
                    <a:lnTo>
                      <a:pt x="529" y="2710"/>
                    </a:lnTo>
                    <a:lnTo>
                      <a:pt x="616" y="2710"/>
                    </a:lnTo>
                    <a:lnTo>
                      <a:pt x="625" y="2794"/>
                    </a:lnTo>
                    <a:lnTo>
                      <a:pt x="591" y="2956"/>
                    </a:lnTo>
                    <a:lnTo>
                      <a:pt x="526" y="2928"/>
                    </a:lnTo>
                    <a:lnTo>
                      <a:pt x="525" y="3033"/>
                    </a:lnTo>
                    <a:lnTo>
                      <a:pt x="307" y="3019"/>
                    </a:lnTo>
                    <a:lnTo>
                      <a:pt x="157" y="3114"/>
                    </a:lnTo>
                    <a:lnTo>
                      <a:pt x="96" y="3109"/>
                    </a:lnTo>
                    <a:lnTo>
                      <a:pt x="0" y="3225"/>
                    </a:lnTo>
                    <a:lnTo>
                      <a:pt x="36" y="3339"/>
                    </a:lnTo>
                    <a:lnTo>
                      <a:pt x="165" y="3394"/>
                    </a:lnTo>
                    <a:lnTo>
                      <a:pt x="196" y="3474"/>
                    </a:lnTo>
                    <a:lnTo>
                      <a:pt x="303" y="3508"/>
                    </a:lnTo>
                    <a:lnTo>
                      <a:pt x="391" y="3607"/>
                    </a:lnTo>
                    <a:lnTo>
                      <a:pt x="480" y="3685"/>
                    </a:lnTo>
                    <a:lnTo>
                      <a:pt x="553" y="3654"/>
                    </a:lnTo>
                    <a:lnTo>
                      <a:pt x="666" y="3639"/>
                    </a:lnTo>
                    <a:lnTo>
                      <a:pt x="708" y="3658"/>
                    </a:lnTo>
                    <a:lnTo>
                      <a:pt x="688" y="3738"/>
                    </a:lnTo>
                    <a:lnTo>
                      <a:pt x="603" y="3768"/>
                    </a:lnTo>
                    <a:lnTo>
                      <a:pt x="606" y="3846"/>
                    </a:lnTo>
                    <a:lnTo>
                      <a:pt x="556" y="3921"/>
                    </a:lnTo>
                    <a:lnTo>
                      <a:pt x="610" y="3970"/>
                    </a:lnTo>
                    <a:lnTo>
                      <a:pt x="733" y="3967"/>
                    </a:lnTo>
                    <a:lnTo>
                      <a:pt x="660" y="4048"/>
                    </a:lnTo>
                    <a:lnTo>
                      <a:pt x="573" y="3997"/>
                    </a:lnTo>
                    <a:lnTo>
                      <a:pt x="480" y="4038"/>
                    </a:lnTo>
                    <a:lnTo>
                      <a:pt x="475" y="4113"/>
                    </a:lnTo>
                    <a:lnTo>
                      <a:pt x="393" y="4134"/>
                    </a:lnTo>
                    <a:lnTo>
                      <a:pt x="390" y="4246"/>
                    </a:lnTo>
                    <a:lnTo>
                      <a:pt x="336" y="4261"/>
                    </a:lnTo>
                    <a:lnTo>
                      <a:pt x="342" y="4351"/>
                    </a:lnTo>
                    <a:lnTo>
                      <a:pt x="265" y="4419"/>
                    </a:lnTo>
                    <a:lnTo>
                      <a:pt x="315" y="4476"/>
                    </a:lnTo>
                    <a:lnTo>
                      <a:pt x="390" y="4413"/>
                    </a:lnTo>
                    <a:lnTo>
                      <a:pt x="408" y="4470"/>
                    </a:lnTo>
                    <a:lnTo>
                      <a:pt x="327" y="4527"/>
                    </a:lnTo>
                    <a:lnTo>
                      <a:pt x="250" y="4513"/>
                    </a:lnTo>
                    <a:lnTo>
                      <a:pt x="225" y="4575"/>
                    </a:lnTo>
                    <a:lnTo>
                      <a:pt x="327" y="4602"/>
                    </a:lnTo>
                    <a:lnTo>
                      <a:pt x="310" y="4656"/>
                    </a:lnTo>
                    <a:lnTo>
                      <a:pt x="246" y="4702"/>
                    </a:lnTo>
                    <a:lnTo>
                      <a:pt x="259" y="4782"/>
                    </a:lnTo>
                    <a:lnTo>
                      <a:pt x="294" y="4846"/>
                    </a:lnTo>
                    <a:lnTo>
                      <a:pt x="363" y="4902"/>
                    </a:lnTo>
                    <a:lnTo>
                      <a:pt x="361" y="4956"/>
                    </a:lnTo>
                    <a:lnTo>
                      <a:pt x="321" y="5023"/>
                    </a:lnTo>
                    <a:lnTo>
                      <a:pt x="402" y="5190"/>
                    </a:lnTo>
                    <a:lnTo>
                      <a:pt x="492" y="5266"/>
                    </a:lnTo>
                    <a:lnTo>
                      <a:pt x="546" y="5349"/>
                    </a:lnTo>
                    <a:lnTo>
                      <a:pt x="538" y="5415"/>
                    </a:lnTo>
                    <a:lnTo>
                      <a:pt x="577" y="5430"/>
                    </a:lnTo>
                    <a:lnTo>
                      <a:pt x="630" y="5410"/>
                    </a:lnTo>
                    <a:lnTo>
                      <a:pt x="634" y="5500"/>
                    </a:lnTo>
                    <a:lnTo>
                      <a:pt x="673" y="5521"/>
                    </a:lnTo>
                    <a:lnTo>
                      <a:pt x="784" y="5460"/>
                    </a:lnTo>
                    <a:lnTo>
                      <a:pt x="859" y="5394"/>
                    </a:lnTo>
                    <a:lnTo>
                      <a:pt x="963" y="5446"/>
                    </a:lnTo>
                    <a:lnTo>
                      <a:pt x="943" y="5487"/>
                    </a:lnTo>
                    <a:lnTo>
                      <a:pt x="1050" y="5533"/>
                    </a:lnTo>
                    <a:lnTo>
                      <a:pt x="1087" y="5586"/>
                    </a:lnTo>
                    <a:lnTo>
                      <a:pt x="1164" y="5617"/>
                    </a:lnTo>
                    <a:lnTo>
                      <a:pt x="1153" y="5700"/>
                    </a:lnTo>
                    <a:lnTo>
                      <a:pt x="1251" y="5799"/>
                    </a:lnTo>
                    <a:lnTo>
                      <a:pt x="1311" y="5770"/>
                    </a:lnTo>
                    <a:lnTo>
                      <a:pt x="1363" y="5802"/>
                    </a:lnTo>
                    <a:lnTo>
                      <a:pt x="1458" y="5821"/>
                    </a:lnTo>
                    <a:lnTo>
                      <a:pt x="1596" y="5754"/>
                    </a:lnTo>
                    <a:lnTo>
                      <a:pt x="1668" y="5707"/>
                    </a:lnTo>
                    <a:lnTo>
                      <a:pt x="1741" y="5703"/>
                    </a:lnTo>
                    <a:lnTo>
                      <a:pt x="1794" y="5709"/>
                    </a:lnTo>
                    <a:lnTo>
                      <a:pt x="1821" y="5629"/>
                    </a:lnTo>
                    <a:lnTo>
                      <a:pt x="1848" y="5611"/>
                    </a:lnTo>
                    <a:lnTo>
                      <a:pt x="1894" y="5626"/>
                    </a:lnTo>
                    <a:lnTo>
                      <a:pt x="2008" y="5556"/>
                    </a:lnTo>
                    <a:lnTo>
                      <a:pt x="2013" y="5481"/>
                    </a:lnTo>
                    <a:lnTo>
                      <a:pt x="1962" y="5452"/>
                    </a:lnTo>
                    <a:lnTo>
                      <a:pt x="1956" y="5385"/>
                    </a:lnTo>
                    <a:lnTo>
                      <a:pt x="1957" y="5323"/>
                    </a:lnTo>
                    <a:lnTo>
                      <a:pt x="1866" y="5310"/>
                    </a:lnTo>
                    <a:lnTo>
                      <a:pt x="1870" y="5206"/>
                    </a:lnTo>
                    <a:lnTo>
                      <a:pt x="1956" y="5146"/>
                    </a:lnTo>
                    <a:lnTo>
                      <a:pt x="1888" y="5092"/>
                    </a:lnTo>
                    <a:lnTo>
                      <a:pt x="1924" y="5038"/>
                    </a:lnTo>
                    <a:lnTo>
                      <a:pt x="1950" y="5065"/>
                    </a:lnTo>
                    <a:lnTo>
                      <a:pt x="2040" y="5064"/>
                    </a:lnTo>
                    <a:lnTo>
                      <a:pt x="2028" y="5134"/>
                    </a:lnTo>
                    <a:lnTo>
                      <a:pt x="2080" y="5151"/>
                    </a:lnTo>
                    <a:lnTo>
                      <a:pt x="2137" y="5130"/>
                    </a:lnTo>
                    <a:lnTo>
                      <a:pt x="2155" y="5058"/>
                    </a:lnTo>
                    <a:lnTo>
                      <a:pt x="2233" y="5049"/>
                    </a:lnTo>
                    <a:lnTo>
                      <a:pt x="2268" y="5086"/>
                    </a:lnTo>
                    <a:lnTo>
                      <a:pt x="2319" y="5113"/>
                    </a:lnTo>
                    <a:lnTo>
                      <a:pt x="2319" y="5233"/>
                    </a:lnTo>
                    <a:lnTo>
                      <a:pt x="2377" y="5256"/>
                    </a:lnTo>
                    <a:lnTo>
                      <a:pt x="2490" y="5260"/>
                    </a:lnTo>
                    <a:lnTo>
                      <a:pt x="2611" y="5146"/>
                    </a:lnTo>
                    <a:lnTo>
                      <a:pt x="2664" y="5155"/>
                    </a:lnTo>
                    <a:lnTo>
                      <a:pt x="2724" y="5125"/>
                    </a:lnTo>
                    <a:lnTo>
                      <a:pt x="2667" y="5061"/>
                    </a:lnTo>
                    <a:lnTo>
                      <a:pt x="2683" y="5005"/>
                    </a:lnTo>
                    <a:lnTo>
                      <a:pt x="2685" y="4951"/>
                    </a:lnTo>
                    <a:lnTo>
                      <a:pt x="2724" y="4921"/>
                    </a:lnTo>
                    <a:lnTo>
                      <a:pt x="2826" y="4939"/>
                    </a:lnTo>
                    <a:lnTo>
                      <a:pt x="2857" y="4987"/>
                    </a:lnTo>
                    <a:lnTo>
                      <a:pt x="2794" y="5016"/>
                    </a:lnTo>
                    <a:lnTo>
                      <a:pt x="2757" y="5074"/>
                    </a:lnTo>
                    <a:lnTo>
                      <a:pt x="2802" y="5121"/>
                    </a:lnTo>
                    <a:lnTo>
                      <a:pt x="2887" y="5065"/>
                    </a:lnTo>
                    <a:lnTo>
                      <a:pt x="2916" y="5083"/>
                    </a:lnTo>
                    <a:lnTo>
                      <a:pt x="2986" y="5067"/>
                    </a:lnTo>
                    <a:lnTo>
                      <a:pt x="3040" y="5119"/>
                    </a:lnTo>
                    <a:lnTo>
                      <a:pt x="3127" y="5050"/>
                    </a:lnTo>
                    <a:lnTo>
                      <a:pt x="3216" y="4971"/>
                    </a:lnTo>
                    <a:lnTo>
                      <a:pt x="3270" y="4962"/>
                    </a:lnTo>
                    <a:lnTo>
                      <a:pt x="3303" y="4987"/>
                    </a:lnTo>
                    <a:lnTo>
                      <a:pt x="3396" y="4947"/>
                    </a:lnTo>
                    <a:lnTo>
                      <a:pt x="3493" y="5035"/>
                    </a:lnTo>
                    <a:lnTo>
                      <a:pt x="3529" y="5092"/>
                    </a:lnTo>
                    <a:lnTo>
                      <a:pt x="3580" y="5106"/>
                    </a:lnTo>
                    <a:lnTo>
                      <a:pt x="3604" y="4974"/>
                    </a:lnTo>
                    <a:lnTo>
                      <a:pt x="3511" y="4921"/>
                    </a:lnTo>
                    <a:lnTo>
                      <a:pt x="3484" y="4840"/>
                    </a:lnTo>
                    <a:lnTo>
                      <a:pt x="3534" y="4795"/>
                    </a:lnTo>
                    <a:lnTo>
                      <a:pt x="3591" y="4809"/>
                    </a:lnTo>
                    <a:lnTo>
                      <a:pt x="3640" y="4770"/>
                    </a:lnTo>
                    <a:lnTo>
                      <a:pt x="3681" y="4708"/>
                    </a:lnTo>
                    <a:lnTo>
                      <a:pt x="3735" y="4660"/>
                    </a:lnTo>
                    <a:lnTo>
                      <a:pt x="3790" y="4740"/>
                    </a:lnTo>
                    <a:lnTo>
                      <a:pt x="3838" y="4723"/>
                    </a:lnTo>
                    <a:lnTo>
                      <a:pt x="3843" y="4839"/>
                    </a:lnTo>
                    <a:lnTo>
                      <a:pt x="3915" y="4840"/>
                    </a:lnTo>
                    <a:lnTo>
                      <a:pt x="3943" y="4911"/>
                    </a:lnTo>
                    <a:lnTo>
                      <a:pt x="3951" y="4965"/>
                    </a:lnTo>
                    <a:lnTo>
                      <a:pt x="4033" y="4984"/>
                    </a:lnTo>
                    <a:lnTo>
                      <a:pt x="4087" y="4968"/>
                    </a:lnTo>
                    <a:lnTo>
                      <a:pt x="4149" y="4968"/>
                    </a:lnTo>
                    <a:lnTo>
                      <a:pt x="4116" y="5026"/>
                    </a:lnTo>
                    <a:lnTo>
                      <a:pt x="4051" y="5101"/>
                    </a:lnTo>
                    <a:lnTo>
                      <a:pt x="4023" y="5152"/>
                    </a:lnTo>
                    <a:lnTo>
                      <a:pt x="4021" y="5202"/>
                    </a:lnTo>
                    <a:lnTo>
                      <a:pt x="4053" y="5193"/>
                    </a:lnTo>
                    <a:lnTo>
                      <a:pt x="4122" y="5247"/>
                    </a:lnTo>
                    <a:lnTo>
                      <a:pt x="4156" y="5295"/>
                    </a:lnTo>
                    <a:lnTo>
                      <a:pt x="4195" y="5221"/>
                    </a:lnTo>
                    <a:lnTo>
                      <a:pt x="4252" y="5230"/>
                    </a:lnTo>
                    <a:lnTo>
                      <a:pt x="4302" y="5212"/>
                    </a:lnTo>
                    <a:lnTo>
                      <a:pt x="4320" y="5148"/>
                    </a:lnTo>
                    <a:lnTo>
                      <a:pt x="4386" y="5131"/>
                    </a:lnTo>
                    <a:lnTo>
                      <a:pt x="4395" y="5067"/>
                    </a:lnTo>
                    <a:lnTo>
                      <a:pt x="4428" y="4963"/>
                    </a:lnTo>
                    <a:lnTo>
                      <a:pt x="4435" y="4917"/>
                    </a:lnTo>
                    <a:lnTo>
                      <a:pt x="4441" y="4822"/>
                    </a:lnTo>
                    <a:lnTo>
                      <a:pt x="4495" y="4690"/>
                    </a:lnTo>
                    <a:lnTo>
                      <a:pt x="4570" y="4711"/>
                    </a:lnTo>
                    <a:lnTo>
                      <a:pt x="4576" y="4647"/>
                    </a:lnTo>
                    <a:lnTo>
                      <a:pt x="4647" y="4627"/>
                    </a:lnTo>
                    <a:lnTo>
                      <a:pt x="4696" y="4669"/>
                    </a:lnTo>
                    <a:lnTo>
                      <a:pt x="4728" y="4726"/>
                    </a:lnTo>
                    <a:lnTo>
                      <a:pt x="4809" y="4680"/>
                    </a:lnTo>
                    <a:lnTo>
                      <a:pt x="4776" y="4641"/>
                    </a:lnTo>
                    <a:lnTo>
                      <a:pt x="4719" y="4615"/>
                    </a:lnTo>
                    <a:lnTo>
                      <a:pt x="4767" y="4566"/>
                    </a:lnTo>
                    <a:lnTo>
                      <a:pt x="4819" y="4552"/>
                    </a:lnTo>
                    <a:lnTo>
                      <a:pt x="4854" y="4482"/>
                    </a:lnTo>
                    <a:lnTo>
                      <a:pt x="4858" y="4422"/>
                    </a:lnTo>
                    <a:lnTo>
                      <a:pt x="4932" y="4320"/>
                    </a:lnTo>
                    <a:lnTo>
                      <a:pt x="5011" y="4308"/>
                    </a:lnTo>
                    <a:lnTo>
                      <a:pt x="5083" y="4281"/>
                    </a:lnTo>
                    <a:lnTo>
                      <a:pt x="5047" y="4218"/>
                    </a:lnTo>
                    <a:lnTo>
                      <a:pt x="4995" y="4140"/>
                    </a:lnTo>
                    <a:lnTo>
                      <a:pt x="5086" y="4071"/>
                    </a:lnTo>
                    <a:lnTo>
                      <a:pt x="5169" y="4020"/>
                    </a:lnTo>
                    <a:lnTo>
                      <a:pt x="5161" y="3970"/>
                    </a:lnTo>
                    <a:lnTo>
                      <a:pt x="5131" y="3868"/>
                    </a:lnTo>
                    <a:lnTo>
                      <a:pt x="5173" y="3810"/>
                    </a:lnTo>
                    <a:lnTo>
                      <a:pt x="5082" y="3783"/>
                    </a:lnTo>
                    <a:lnTo>
                      <a:pt x="5046" y="3729"/>
                    </a:lnTo>
                    <a:lnTo>
                      <a:pt x="5092" y="3675"/>
                    </a:lnTo>
                    <a:lnTo>
                      <a:pt x="5181" y="3654"/>
                    </a:lnTo>
                    <a:lnTo>
                      <a:pt x="5271" y="3616"/>
                    </a:lnTo>
                    <a:lnTo>
                      <a:pt x="5269" y="3580"/>
                    </a:lnTo>
                    <a:lnTo>
                      <a:pt x="5208" y="3480"/>
                    </a:lnTo>
                    <a:lnTo>
                      <a:pt x="5095" y="3282"/>
                    </a:lnTo>
                    <a:lnTo>
                      <a:pt x="4932" y="3051"/>
                    </a:lnTo>
                    <a:lnTo>
                      <a:pt x="4693" y="2914"/>
                    </a:lnTo>
                    <a:lnTo>
                      <a:pt x="4608" y="2847"/>
                    </a:lnTo>
                    <a:lnTo>
                      <a:pt x="4392" y="2752"/>
                    </a:lnTo>
                    <a:lnTo>
                      <a:pt x="4356" y="2686"/>
                    </a:lnTo>
                    <a:lnTo>
                      <a:pt x="4276" y="2628"/>
                    </a:lnTo>
                    <a:lnTo>
                      <a:pt x="4282" y="2557"/>
                    </a:lnTo>
                    <a:lnTo>
                      <a:pt x="4254" y="2481"/>
                    </a:lnTo>
                    <a:lnTo>
                      <a:pt x="4330" y="2415"/>
                    </a:lnTo>
                    <a:lnTo>
                      <a:pt x="4282" y="2323"/>
                    </a:lnTo>
                    <a:lnTo>
                      <a:pt x="4218" y="2256"/>
                    </a:lnTo>
                    <a:lnTo>
                      <a:pt x="4179" y="2211"/>
                    </a:lnTo>
                    <a:lnTo>
                      <a:pt x="4026" y="2211"/>
                    </a:lnTo>
                    <a:lnTo>
                      <a:pt x="4026" y="2127"/>
                    </a:lnTo>
                    <a:lnTo>
                      <a:pt x="3991" y="2094"/>
                    </a:lnTo>
                    <a:lnTo>
                      <a:pt x="3901" y="2082"/>
                    </a:lnTo>
                    <a:lnTo>
                      <a:pt x="3930" y="1987"/>
                    </a:lnTo>
                    <a:lnTo>
                      <a:pt x="3975" y="1905"/>
                    </a:lnTo>
                    <a:lnTo>
                      <a:pt x="4015" y="1858"/>
                    </a:lnTo>
                    <a:lnTo>
                      <a:pt x="4126" y="1858"/>
                    </a:lnTo>
                    <a:lnTo>
                      <a:pt x="4165" y="1797"/>
                    </a:lnTo>
                    <a:lnTo>
                      <a:pt x="4206" y="1777"/>
                    </a:lnTo>
                    <a:lnTo>
                      <a:pt x="4182" y="1729"/>
                    </a:lnTo>
                    <a:lnTo>
                      <a:pt x="4129" y="1716"/>
                    </a:lnTo>
                    <a:lnTo>
                      <a:pt x="4201" y="1641"/>
                    </a:lnTo>
                    <a:lnTo>
                      <a:pt x="4101" y="1578"/>
                    </a:lnTo>
                    <a:lnTo>
                      <a:pt x="4015" y="1542"/>
                    </a:lnTo>
                    <a:lnTo>
                      <a:pt x="3933" y="1524"/>
                    </a:lnTo>
                    <a:lnTo>
                      <a:pt x="3843" y="1528"/>
                    </a:lnTo>
                    <a:lnTo>
                      <a:pt x="3801" y="1503"/>
                    </a:lnTo>
                    <a:lnTo>
                      <a:pt x="3777" y="1462"/>
                    </a:lnTo>
                    <a:lnTo>
                      <a:pt x="3691" y="1435"/>
                    </a:lnTo>
                    <a:lnTo>
                      <a:pt x="3639" y="1456"/>
                    </a:lnTo>
                    <a:lnTo>
                      <a:pt x="3588" y="1416"/>
                    </a:lnTo>
                    <a:lnTo>
                      <a:pt x="3571" y="1359"/>
                    </a:lnTo>
                    <a:lnTo>
                      <a:pt x="3520" y="1252"/>
                    </a:lnTo>
                    <a:lnTo>
                      <a:pt x="3577" y="1177"/>
                    </a:lnTo>
                    <a:lnTo>
                      <a:pt x="3585" y="1066"/>
                    </a:lnTo>
                    <a:lnTo>
                      <a:pt x="3688" y="990"/>
                    </a:lnTo>
                    <a:lnTo>
                      <a:pt x="3756" y="948"/>
                    </a:lnTo>
                    <a:lnTo>
                      <a:pt x="3756" y="870"/>
                    </a:lnTo>
                    <a:lnTo>
                      <a:pt x="3765" y="798"/>
                    </a:lnTo>
                    <a:lnTo>
                      <a:pt x="3700" y="760"/>
                    </a:lnTo>
                    <a:lnTo>
                      <a:pt x="3706" y="708"/>
                    </a:lnTo>
                    <a:lnTo>
                      <a:pt x="3676" y="580"/>
                    </a:lnTo>
                    <a:lnTo>
                      <a:pt x="3706" y="525"/>
                    </a:lnTo>
                    <a:lnTo>
                      <a:pt x="3651" y="438"/>
                    </a:lnTo>
                    <a:lnTo>
                      <a:pt x="3607" y="369"/>
                    </a:lnTo>
                    <a:lnTo>
                      <a:pt x="3627" y="303"/>
                    </a:lnTo>
                    <a:lnTo>
                      <a:pt x="3556" y="208"/>
                    </a:lnTo>
                    <a:lnTo>
                      <a:pt x="3457" y="117"/>
                    </a:lnTo>
                    <a:lnTo>
                      <a:pt x="3375" y="117"/>
                    </a:lnTo>
                    <a:lnTo>
                      <a:pt x="3282" y="64"/>
                    </a:lnTo>
                    <a:lnTo>
                      <a:pt x="3214" y="0"/>
                    </a:lnTo>
                    <a:close/>
                  </a:path>
                </a:pathLst>
              </a:custGeom>
              <a:solidFill>
                <a:schemeClr val="bg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nvGrpSpPr>
              <p:cNvPr id="32" name="组合 103"/>
              <p:cNvGrpSpPr/>
              <p:nvPr/>
            </p:nvGrpSpPr>
            <p:grpSpPr>
              <a:xfrm>
                <a:off x="4747778" y="3952359"/>
                <a:ext cx="1328738" cy="1335088"/>
                <a:chOff x="4747778" y="3952359"/>
                <a:chExt cx="1328738" cy="1335088"/>
              </a:xfrm>
            </p:grpSpPr>
            <p:sp>
              <p:nvSpPr>
                <p:cNvPr id="51" name="任意多边形 66"/>
                <p:cNvSpPr>
                  <a:spLocks/>
                </p:cNvSpPr>
                <p:nvPr/>
              </p:nvSpPr>
              <p:spPr bwMode="auto">
                <a:xfrm>
                  <a:off x="4747778" y="3952359"/>
                  <a:ext cx="1328738" cy="1335088"/>
                </a:xfrm>
                <a:custGeom>
                  <a:avLst/>
                  <a:gdLst>
                    <a:gd name="T0" fmla="*/ 36821972 w 6392"/>
                    <a:gd name="T1" fmla="*/ 0 h 6422"/>
                    <a:gd name="T2" fmla="*/ 0 w 6392"/>
                    <a:gd name="T3" fmla="*/ 36828227 h 6422"/>
                    <a:gd name="T4" fmla="*/ 36821972 w 6392"/>
                    <a:gd name="T5" fmla="*/ 36828227 h 6422"/>
                    <a:gd name="T6" fmla="*/ 36821972 w 6392"/>
                    <a:gd name="T7" fmla="*/ 0 h 6422"/>
                    <a:gd name="T8" fmla="*/ 0 60000 65536"/>
                    <a:gd name="T9" fmla="*/ 0 60000 65536"/>
                    <a:gd name="T10" fmla="*/ 0 60000 65536"/>
                    <a:gd name="T11" fmla="*/ 0 60000 65536"/>
                    <a:gd name="T12" fmla="*/ 0 w 6392"/>
                    <a:gd name="T13" fmla="*/ 0 h 6422"/>
                    <a:gd name="T14" fmla="*/ 6392 w 6392"/>
                    <a:gd name="T15" fmla="*/ 6422 h 6422"/>
                  </a:gdLst>
                  <a:ahLst/>
                  <a:cxnLst>
                    <a:cxn ang="T8">
                      <a:pos x="T0" y="T1"/>
                    </a:cxn>
                    <a:cxn ang="T9">
                      <a:pos x="T2" y="T3"/>
                    </a:cxn>
                    <a:cxn ang="T10">
                      <a:pos x="T4" y="T5"/>
                    </a:cxn>
                    <a:cxn ang="T11">
                      <a:pos x="T6" y="T7"/>
                    </a:cxn>
                  </a:cxnLst>
                  <a:rect l="T12" t="T13" r="T14" b="T15"/>
                  <a:pathLst>
                    <a:path w="6392" h="6422">
                      <a:moveTo>
                        <a:pt x="4382" y="80"/>
                      </a:moveTo>
                      <a:lnTo>
                        <a:pt x="4254" y="90"/>
                      </a:lnTo>
                      <a:lnTo>
                        <a:pt x="4088" y="93"/>
                      </a:lnTo>
                      <a:lnTo>
                        <a:pt x="4001" y="15"/>
                      </a:lnTo>
                      <a:lnTo>
                        <a:pt x="3965" y="51"/>
                      </a:lnTo>
                      <a:lnTo>
                        <a:pt x="3905" y="21"/>
                      </a:lnTo>
                      <a:lnTo>
                        <a:pt x="3728" y="33"/>
                      </a:lnTo>
                      <a:lnTo>
                        <a:pt x="3497" y="6"/>
                      </a:lnTo>
                      <a:lnTo>
                        <a:pt x="3483" y="71"/>
                      </a:lnTo>
                      <a:lnTo>
                        <a:pt x="3321" y="68"/>
                      </a:lnTo>
                      <a:lnTo>
                        <a:pt x="3254" y="101"/>
                      </a:lnTo>
                      <a:lnTo>
                        <a:pt x="3192" y="39"/>
                      </a:lnTo>
                      <a:lnTo>
                        <a:pt x="3126" y="98"/>
                      </a:lnTo>
                      <a:lnTo>
                        <a:pt x="3066" y="176"/>
                      </a:lnTo>
                      <a:lnTo>
                        <a:pt x="3006" y="306"/>
                      </a:lnTo>
                      <a:lnTo>
                        <a:pt x="2996" y="405"/>
                      </a:lnTo>
                      <a:lnTo>
                        <a:pt x="2952" y="471"/>
                      </a:lnTo>
                      <a:lnTo>
                        <a:pt x="2961" y="621"/>
                      </a:lnTo>
                      <a:lnTo>
                        <a:pt x="2825" y="710"/>
                      </a:lnTo>
                      <a:lnTo>
                        <a:pt x="2775" y="791"/>
                      </a:lnTo>
                      <a:lnTo>
                        <a:pt x="2750" y="845"/>
                      </a:lnTo>
                      <a:lnTo>
                        <a:pt x="2652" y="758"/>
                      </a:lnTo>
                      <a:lnTo>
                        <a:pt x="2573" y="750"/>
                      </a:lnTo>
                      <a:lnTo>
                        <a:pt x="2505" y="771"/>
                      </a:lnTo>
                      <a:lnTo>
                        <a:pt x="2457" y="882"/>
                      </a:lnTo>
                      <a:lnTo>
                        <a:pt x="2522" y="936"/>
                      </a:lnTo>
                      <a:lnTo>
                        <a:pt x="2337" y="1076"/>
                      </a:lnTo>
                      <a:lnTo>
                        <a:pt x="2265" y="1089"/>
                      </a:lnTo>
                      <a:lnTo>
                        <a:pt x="2195" y="1086"/>
                      </a:lnTo>
                      <a:lnTo>
                        <a:pt x="2118" y="1109"/>
                      </a:lnTo>
                      <a:lnTo>
                        <a:pt x="2066" y="1148"/>
                      </a:lnTo>
                      <a:lnTo>
                        <a:pt x="1995" y="1131"/>
                      </a:lnTo>
                      <a:lnTo>
                        <a:pt x="1950" y="1206"/>
                      </a:lnTo>
                      <a:lnTo>
                        <a:pt x="1959" y="1332"/>
                      </a:lnTo>
                      <a:lnTo>
                        <a:pt x="1902" y="1403"/>
                      </a:lnTo>
                      <a:lnTo>
                        <a:pt x="1785" y="1434"/>
                      </a:lnTo>
                      <a:lnTo>
                        <a:pt x="1748" y="1382"/>
                      </a:lnTo>
                      <a:lnTo>
                        <a:pt x="1683" y="1370"/>
                      </a:lnTo>
                      <a:lnTo>
                        <a:pt x="1614" y="1400"/>
                      </a:lnTo>
                      <a:lnTo>
                        <a:pt x="1575" y="1385"/>
                      </a:lnTo>
                      <a:lnTo>
                        <a:pt x="1478" y="1470"/>
                      </a:lnTo>
                      <a:lnTo>
                        <a:pt x="1415" y="1428"/>
                      </a:lnTo>
                      <a:lnTo>
                        <a:pt x="1352" y="1479"/>
                      </a:lnTo>
                      <a:lnTo>
                        <a:pt x="1295" y="1409"/>
                      </a:lnTo>
                      <a:lnTo>
                        <a:pt x="1181" y="1473"/>
                      </a:lnTo>
                      <a:lnTo>
                        <a:pt x="1136" y="1418"/>
                      </a:lnTo>
                      <a:lnTo>
                        <a:pt x="1020" y="1388"/>
                      </a:lnTo>
                      <a:lnTo>
                        <a:pt x="894" y="1463"/>
                      </a:lnTo>
                      <a:lnTo>
                        <a:pt x="797" y="1515"/>
                      </a:lnTo>
                      <a:lnTo>
                        <a:pt x="734" y="1500"/>
                      </a:lnTo>
                      <a:lnTo>
                        <a:pt x="660" y="1506"/>
                      </a:lnTo>
                      <a:lnTo>
                        <a:pt x="576" y="1541"/>
                      </a:lnTo>
                      <a:lnTo>
                        <a:pt x="641" y="1604"/>
                      </a:lnTo>
                      <a:lnTo>
                        <a:pt x="624" y="1673"/>
                      </a:lnTo>
                      <a:lnTo>
                        <a:pt x="591" y="1766"/>
                      </a:lnTo>
                      <a:lnTo>
                        <a:pt x="647" y="1821"/>
                      </a:lnTo>
                      <a:lnTo>
                        <a:pt x="705" y="1802"/>
                      </a:lnTo>
                      <a:lnTo>
                        <a:pt x="789" y="1791"/>
                      </a:lnTo>
                      <a:lnTo>
                        <a:pt x="825" y="1845"/>
                      </a:lnTo>
                      <a:lnTo>
                        <a:pt x="789" y="1886"/>
                      </a:lnTo>
                      <a:lnTo>
                        <a:pt x="836" y="1938"/>
                      </a:lnTo>
                      <a:lnTo>
                        <a:pt x="815" y="2006"/>
                      </a:lnTo>
                      <a:lnTo>
                        <a:pt x="858" y="2058"/>
                      </a:lnTo>
                      <a:lnTo>
                        <a:pt x="962" y="2106"/>
                      </a:lnTo>
                      <a:lnTo>
                        <a:pt x="950" y="2163"/>
                      </a:lnTo>
                      <a:lnTo>
                        <a:pt x="989" y="2256"/>
                      </a:lnTo>
                      <a:lnTo>
                        <a:pt x="936" y="2346"/>
                      </a:lnTo>
                      <a:lnTo>
                        <a:pt x="923" y="2409"/>
                      </a:lnTo>
                      <a:lnTo>
                        <a:pt x="800" y="2501"/>
                      </a:lnTo>
                      <a:lnTo>
                        <a:pt x="734" y="2609"/>
                      </a:lnTo>
                      <a:lnTo>
                        <a:pt x="636" y="2630"/>
                      </a:lnTo>
                      <a:lnTo>
                        <a:pt x="608" y="2694"/>
                      </a:lnTo>
                      <a:lnTo>
                        <a:pt x="632" y="2736"/>
                      </a:lnTo>
                      <a:lnTo>
                        <a:pt x="636" y="2798"/>
                      </a:lnTo>
                      <a:lnTo>
                        <a:pt x="686" y="2804"/>
                      </a:lnTo>
                      <a:lnTo>
                        <a:pt x="686" y="2877"/>
                      </a:lnTo>
                      <a:lnTo>
                        <a:pt x="573" y="2886"/>
                      </a:lnTo>
                      <a:lnTo>
                        <a:pt x="494" y="3011"/>
                      </a:lnTo>
                      <a:lnTo>
                        <a:pt x="530" y="3083"/>
                      </a:lnTo>
                      <a:lnTo>
                        <a:pt x="504" y="3143"/>
                      </a:lnTo>
                      <a:lnTo>
                        <a:pt x="444" y="3159"/>
                      </a:lnTo>
                      <a:lnTo>
                        <a:pt x="414" y="3114"/>
                      </a:lnTo>
                      <a:lnTo>
                        <a:pt x="359" y="3063"/>
                      </a:lnTo>
                      <a:lnTo>
                        <a:pt x="312" y="3068"/>
                      </a:lnTo>
                      <a:lnTo>
                        <a:pt x="209" y="3119"/>
                      </a:lnTo>
                      <a:lnTo>
                        <a:pt x="257" y="3273"/>
                      </a:lnTo>
                      <a:lnTo>
                        <a:pt x="174" y="3389"/>
                      </a:lnTo>
                      <a:lnTo>
                        <a:pt x="206" y="3444"/>
                      </a:lnTo>
                      <a:lnTo>
                        <a:pt x="254" y="3462"/>
                      </a:lnTo>
                      <a:lnTo>
                        <a:pt x="287" y="3491"/>
                      </a:lnTo>
                      <a:lnTo>
                        <a:pt x="282" y="3557"/>
                      </a:lnTo>
                      <a:lnTo>
                        <a:pt x="252" y="3605"/>
                      </a:lnTo>
                      <a:lnTo>
                        <a:pt x="305" y="3683"/>
                      </a:lnTo>
                      <a:lnTo>
                        <a:pt x="341" y="3677"/>
                      </a:lnTo>
                      <a:lnTo>
                        <a:pt x="375" y="3738"/>
                      </a:lnTo>
                      <a:lnTo>
                        <a:pt x="387" y="3780"/>
                      </a:lnTo>
                      <a:lnTo>
                        <a:pt x="329" y="3857"/>
                      </a:lnTo>
                      <a:lnTo>
                        <a:pt x="263" y="3915"/>
                      </a:lnTo>
                      <a:lnTo>
                        <a:pt x="252" y="3960"/>
                      </a:lnTo>
                      <a:lnTo>
                        <a:pt x="198" y="4022"/>
                      </a:lnTo>
                      <a:lnTo>
                        <a:pt x="246" y="4074"/>
                      </a:lnTo>
                      <a:lnTo>
                        <a:pt x="260" y="4112"/>
                      </a:lnTo>
                      <a:lnTo>
                        <a:pt x="254" y="4197"/>
                      </a:lnTo>
                      <a:lnTo>
                        <a:pt x="203" y="4248"/>
                      </a:lnTo>
                      <a:lnTo>
                        <a:pt x="236" y="4344"/>
                      </a:lnTo>
                      <a:lnTo>
                        <a:pt x="231" y="4394"/>
                      </a:lnTo>
                      <a:lnTo>
                        <a:pt x="189" y="4416"/>
                      </a:lnTo>
                      <a:lnTo>
                        <a:pt x="123" y="4596"/>
                      </a:lnTo>
                      <a:lnTo>
                        <a:pt x="146" y="4652"/>
                      </a:lnTo>
                      <a:lnTo>
                        <a:pt x="194" y="4644"/>
                      </a:lnTo>
                      <a:lnTo>
                        <a:pt x="272" y="4722"/>
                      </a:lnTo>
                      <a:lnTo>
                        <a:pt x="329" y="4704"/>
                      </a:lnTo>
                      <a:lnTo>
                        <a:pt x="440" y="4778"/>
                      </a:lnTo>
                      <a:lnTo>
                        <a:pt x="543" y="4937"/>
                      </a:lnTo>
                      <a:lnTo>
                        <a:pt x="492" y="4931"/>
                      </a:lnTo>
                      <a:lnTo>
                        <a:pt x="428" y="5036"/>
                      </a:lnTo>
                      <a:lnTo>
                        <a:pt x="353" y="4997"/>
                      </a:lnTo>
                      <a:lnTo>
                        <a:pt x="296" y="4995"/>
                      </a:lnTo>
                      <a:lnTo>
                        <a:pt x="237" y="5007"/>
                      </a:lnTo>
                      <a:lnTo>
                        <a:pt x="177" y="4955"/>
                      </a:lnTo>
                      <a:lnTo>
                        <a:pt x="146" y="4908"/>
                      </a:lnTo>
                      <a:lnTo>
                        <a:pt x="138" y="4827"/>
                      </a:lnTo>
                      <a:lnTo>
                        <a:pt x="83" y="4827"/>
                      </a:lnTo>
                      <a:lnTo>
                        <a:pt x="0" y="4904"/>
                      </a:lnTo>
                      <a:lnTo>
                        <a:pt x="66" y="4970"/>
                      </a:lnTo>
                      <a:lnTo>
                        <a:pt x="117" y="4989"/>
                      </a:lnTo>
                      <a:lnTo>
                        <a:pt x="164" y="5066"/>
                      </a:lnTo>
                      <a:lnTo>
                        <a:pt x="203" y="5198"/>
                      </a:lnTo>
                      <a:lnTo>
                        <a:pt x="297" y="5256"/>
                      </a:lnTo>
                      <a:lnTo>
                        <a:pt x="362" y="5279"/>
                      </a:lnTo>
                      <a:lnTo>
                        <a:pt x="432" y="5267"/>
                      </a:lnTo>
                      <a:lnTo>
                        <a:pt x="455" y="5310"/>
                      </a:lnTo>
                      <a:lnTo>
                        <a:pt x="515" y="5322"/>
                      </a:lnTo>
                      <a:lnTo>
                        <a:pt x="494" y="5421"/>
                      </a:lnTo>
                      <a:lnTo>
                        <a:pt x="539" y="5474"/>
                      </a:lnTo>
                      <a:lnTo>
                        <a:pt x="537" y="5558"/>
                      </a:lnTo>
                      <a:lnTo>
                        <a:pt x="638" y="5568"/>
                      </a:lnTo>
                      <a:lnTo>
                        <a:pt x="635" y="5615"/>
                      </a:lnTo>
                      <a:lnTo>
                        <a:pt x="561" y="5654"/>
                      </a:lnTo>
                      <a:lnTo>
                        <a:pt x="561" y="5750"/>
                      </a:lnTo>
                      <a:lnTo>
                        <a:pt x="603" y="5886"/>
                      </a:lnTo>
                      <a:lnTo>
                        <a:pt x="669" y="5892"/>
                      </a:lnTo>
                      <a:lnTo>
                        <a:pt x="687" y="5757"/>
                      </a:lnTo>
                      <a:lnTo>
                        <a:pt x="779" y="5844"/>
                      </a:lnTo>
                      <a:lnTo>
                        <a:pt x="833" y="5805"/>
                      </a:lnTo>
                      <a:lnTo>
                        <a:pt x="933" y="5847"/>
                      </a:lnTo>
                      <a:lnTo>
                        <a:pt x="1055" y="5777"/>
                      </a:lnTo>
                      <a:lnTo>
                        <a:pt x="1148" y="5711"/>
                      </a:lnTo>
                      <a:lnTo>
                        <a:pt x="1230" y="5732"/>
                      </a:lnTo>
                      <a:lnTo>
                        <a:pt x="1296" y="5691"/>
                      </a:lnTo>
                      <a:lnTo>
                        <a:pt x="1314" y="5649"/>
                      </a:lnTo>
                      <a:lnTo>
                        <a:pt x="1365" y="5634"/>
                      </a:lnTo>
                      <a:lnTo>
                        <a:pt x="1428" y="5582"/>
                      </a:lnTo>
                      <a:lnTo>
                        <a:pt x="1466" y="5595"/>
                      </a:lnTo>
                      <a:lnTo>
                        <a:pt x="1554" y="5505"/>
                      </a:lnTo>
                      <a:lnTo>
                        <a:pt x="1632" y="5505"/>
                      </a:lnTo>
                      <a:lnTo>
                        <a:pt x="1697" y="5481"/>
                      </a:lnTo>
                      <a:lnTo>
                        <a:pt x="1793" y="5510"/>
                      </a:lnTo>
                      <a:lnTo>
                        <a:pt x="1863" y="5499"/>
                      </a:lnTo>
                      <a:lnTo>
                        <a:pt x="1926" y="5528"/>
                      </a:lnTo>
                      <a:lnTo>
                        <a:pt x="1928" y="5667"/>
                      </a:lnTo>
                      <a:lnTo>
                        <a:pt x="2015" y="5697"/>
                      </a:lnTo>
                      <a:lnTo>
                        <a:pt x="2033" y="5748"/>
                      </a:lnTo>
                      <a:lnTo>
                        <a:pt x="2108" y="5822"/>
                      </a:lnTo>
                      <a:lnTo>
                        <a:pt x="2193" y="5831"/>
                      </a:lnTo>
                      <a:lnTo>
                        <a:pt x="2274" y="5781"/>
                      </a:lnTo>
                      <a:lnTo>
                        <a:pt x="2352" y="5747"/>
                      </a:lnTo>
                      <a:lnTo>
                        <a:pt x="2424" y="5754"/>
                      </a:lnTo>
                      <a:lnTo>
                        <a:pt x="2510" y="5739"/>
                      </a:lnTo>
                      <a:lnTo>
                        <a:pt x="2561" y="5718"/>
                      </a:lnTo>
                      <a:lnTo>
                        <a:pt x="2630" y="5787"/>
                      </a:lnTo>
                      <a:lnTo>
                        <a:pt x="2732" y="5990"/>
                      </a:lnTo>
                      <a:lnTo>
                        <a:pt x="2801" y="5990"/>
                      </a:lnTo>
                      <a:lnTo>
                        <a:pt x="2841" y="6057"/>
                      </a:lnTo>
                      <a:lnTo>
                        <a:pt x="2822" y="6084"/>
                      </a:lnTo>
                      <a:lnTo>
                        <a:pt x="2780" y="6081"/>
                      </a:lnTo>
                      <a:lnTo>
                        <a:pt x="2717" y="6105"/>
                      </a:lnTo>
                      <a:lnTo>
                        <a:pt x="2666" y="6134"/>
                      </a:lnTo>
                      <a:lnTo>
                        <a:pt x="2652" y="6176"/>
                      </a:lnTo>
                      <a:lnTo>
                        <a:pt x="2622" y="6159"/>
                      </a:lnTo>
                      <a:lnTo>
                        <a:pt x="2586" y="6182"/>
                      </a:lnTo>
                      <a:lnTo>
                        <a:pt x="2582" y="6234"/>
                      </a:lnTo>
                      <a:lnTo>
                        <a:pt x="2535" y="6270"/>
                      </a:lnTo>
                      <a:lnTo>
                        <a:pt x="2582" y="6281"/>
                      </a:lnTo>
                      <a:lnTo>
                        <a:pt x="2630" y="6332"/>
                      </a:lnTo>
                      <a:lnTo>
                        <a:pt x="2657" y="6357"/>
                      </a:lnTo>
                      <a:lnTo>
                        <a:pt x="2721" y="6390"/>
                      </a:lnTo>
                      <a:lnTo>
                        <a:pt x="2762" y="6347"/>
                      </a:lnTo>
                      <a:lnTo>
                        <a:pt x="2802" y="6324"/>
                      </a:lnTo>
                      <a:lnTo>
                        <a:pt x="2841" y="6344"/>
                      </a:lnTo>
                      <a:lnTo>
                        <a:pt x="2864" y="6374"/>
                      </a:lnTo>
                      <a:lnTo>
                        <a:pt x="2865" y="6414"/>
                      </a:lnTo>
                      <a:lnTo>
                        <a:pt x="2925" y="6422"/>
                      </a:lnTo>
                      <a:lnTo>
                        <a:pt x="2981" y="6408"/>
                      </a:lnTo>
                      <a:lnTo>
                        <a:pt x="3042" y="6398"/>
                      </a:lnTo>
                      <a:lnTo>
                        <a:pt x="3098" y="6384"/>
                      </a:lnTo>
                      <a:lnTo>
                        <a:pt x="3122" y="6344"/>
                      </a:lnTo>
                      <a:lnTo>
                        <a:pt x="3128" y="6288"/>
                      </a:lnTo>
                      <a:lnTo>
                        <a:pt x="3116" y="6248"/>
                      </a:lnTo>
                      <a:lnTo>
                        <a:pt x="3092" y="6222"/>
                      </a:lnTo>
                      <a:lnTo>
                        <a:pt x="3083" y="6194"/>
                      </a:lnTo>
                      <a:lnTo>
                        <a:pt x="3108" y="6192"/>
                      </a:lnTo>
                      <a:lnTo>
                        <a:pt x="3117" y="6218"/>
                      </a:lnTo>
                      <a:lnTo>
                        <a:pt x="3137" y="6231"/>
                      </a:lnTo>
                      <a:lnTo>
                        <a:pt x="3182" y="6224"/>
                      </a:lnTo>
                      <a:lnTo>
                        <a:pt x="3251" y="6206"/>
                      </a:lnTo>
                      <a:lnTo>
                        <a:pt x="3290" y="6210"/>
                      </a:lnTo>
                      <a:lnTo>
                        <a:pt x="3333" y="6206"/>
                      </a:lnTo>
                      <a:lnTo>
                        <a:pt x="3347" y="6161"/>
                      </a:lnTo>
                      <a:lnTo>
                        <a:pt x="3407" y="6177"/>
                      </a:lnTo>
                      <a:lnTo>
                        <a:pt x="3452" y="6194"/>
                      </a:lnTo>
                      <a:lnTo>
                        <a:pt x="3504" y="6179"/>
                      </a:lnTo>
                      <a:lnTo>
                        <a:pt x="3564" y="6177"/>
                      </a:lnTo>
                      <a:lnTo>
                        <a:pt x="3600" y="6150"/>
                      </a:lnTo>
                      <a:lnTo>
                        <a:pt x="3614" y="6122"/>
                      </a:lnTo>
                      <a:lnTo>
                        <a:pt x="3591" y="6081"/>
                      </a:lnTo>
                      <a:lnTo>
                        <a:pt x="3614" y="6080"/>
                      </a:lnTo>
                      <a:lnTo>
                        <a:pt x="3665" y="6063"/>
                      </a:lnTo>
                      <a:lnTo>
                        <a:pt x="3722" y="6077"/>
                      </a:lnTo>
                      <a:lnTo>
                        <a:pt x="3807" y="6089"/>
                      </a:lnTo>
                      <a:lnTo>
                        <a:pt x="3906" y="6086"/>
                      </a:lnTo>
                      <a:lnTo>
                        <a:pt x="3953" y="6104"/>
                      </a:lnTo>
                      <a:lnTo>
                        <a:pt x="4037" y="6131"/>
                      </a:lnTo>
                      <a:lnTo>
                        <a:pt x="4071" y="6098"/>
                      </a:lnTo>
                      <a:lnTo>
                        <a:pt x="4091" y="6044"/>
                      </a:lnTo>
                      <a:lnTo>
                        <a:pt x="4211" y="5976"/>
                      </a:lnTo>
                      <a:lnTo>
                        <a:pt x="4116" y="5960"/>
                      </a:lnTo>
                      <a:lnTo>
                        <a:pt x="4089" y="5930"/>
                      </a:lnTo>
                      <a:lnTo>
                        <a:pt x="4137" y="5865"/>
                      </a:lnTo>
                      <a:lnTo>
                        <a:pt x="4136" y="5810"/>
                      </a:lnTo>
                      <a:lnTo>
                        <a:pt x="4145" y="5784"/>
                      </a:lnTo>
                      <a:lnTo>
                        <a:pt x="4205" y="5784"/>
                      </a:lnTo>
                      <a:lnTo>
                        <a:pt x="4215" y="5730"/>
                      </a:lnTo>
                      <a:lnTo>
                        <a:pt x="4154" y="5720"/>
                      </a:lnTo>
                      <a:lnTo>
                        <a:pt x="4083" y="5721"/>
                      </a:lnTo>
                      <a:lnTo>
                        <a:pt x="3981" y="5709"/>
                      </a:lnTo>
                      <a:lnTo>
                        <a:pt x="3978" y="5666"/>
                      </a:lnTo>
                      <a:lnTo>
                        <a:pt x="3935" y="5658"/>
                      </a:lnTo>
                      <a:lnTo>
                        <a:pt x="3900" y="5684"/>
                      </a:lnTo>
                      <a:lnTo>
                        <a:pt x="3822" y="5666"/>
                      </a:lnTo>
                      <a:lnTo>
                        <a:pt x="3693" y="5669"/>
                      </a:lnTo>
                      <a:lnTo>
                        <a:pt x="3656" y="5705"/>
                      </a:lnTo>
                      <a:lnTo>
                        <a:pt x="3578" y="5679"/>
                      </a:lnTo>
                      <a:lnTo>
                        <a:pt x="3516" y="5700"/>
                      </a:lnTo>
                      <a:lnTo>
                        <a:pt x="3467" y="5733"/>
                      </a:lnTo>
                      <a:lnTo>
                        <a:pt x="3426" y="5765"/>
                      </a:lnTo>
                      <a:lnTo>
                        <a:pt x="3414" y="5732"/>
                      </a:lnTo>
                      <a:lnTo>
                        <a:pt x="3498" y="5670"/>
                      </a:lnTo>
                      <a:lnTo>
                        <a:pt x="3494" y="5619"/>
                      </a:lnTo>
                      <a:lnTo>
                        <a:pt x="3525" y="5607"/>
                      </a:lnTo>
                      <a:lnTo>
                        <a:pt x="3539" y="5661"/>
                      </a:lnTo>
                      <a:lnTo>
                        <a:pt x="3575" y="5666"/>
                      </a:lnTo>
                      <a:lnTo>
                        <a:pt x="3597" y="5628"/>
                      </a:lnTo>
                      <a:lnTo>
                        <a:pt x="3636" y="5615"/>
                      </a:lnTo>
                      <a:lnTo>
                        <a:pt x="3650" y="5589"/>
                      </a:lnTo>
                      <a:lnTo>
                        <a:pt x="3710" y="5607"/>
                      </a:lnTo>
                      <a:lnTo>
                        <a:pt x="3720" y="5634"/>
                      </a:lnTo>
                      <a:lnTo>
                        <a:pt x="3774" y="5622"/>
                      </a:lnTo>
                      <a:lnTo>
                        <a:pt x="3836" y="5600"/>
                      </a:lnTo>
                      <a:lnTo>
                        <a:pt x="3951" y="5598"/>
                      </a:lnTo>
                      <a:lnTo>
                        <a:pt x="4004" y="5637"/>
                      </a:lnTo>
                      <a:lnTo>
                        <a:pt x="4038" y="5661"/>
                      </a:lnTo>
                      <a:lnTo>
                        <a:pt x="4169" y="5676"/>
                      </a:lnTo>
                      <a:lnTo>
                        <a:pt x="4253" y="5690"/>
                      </a:lnTo>
                      <a:lnTo>
                        <a:pt x="4313" y="5672"/>
                      </a:lnTo>
                      <a:lnTo>
                        <a:pt x="4379" y="5654"/>
                      </a:lnTo>
                      <a:lnTo>
                        <a:pt x="4424" y="5445"/>
                      </a:lnTo>
                      <a:lnTo>
                        <a:pt x="4389" y="5352"/>
                      </a:lnTo>
                      <a:lnTo>
                        <a:pt x="4427" y="5283"/>
                      </a:lnTo>
                      <a:lnTo>
                        <a:pt x="4407" y="5219"/>
                      </a:lnTo>
                      <a:lnTo>
                        <a:pt x="4353" y="5165"/>
                      </a:lnTo>
                      <a:lnTo>
                        <a:pt x="4293" y="5184"/>
                      </a:lnTo>
                      <a:lnTo>
                        <a:pt x="4242" y="5253"/>
                      </a:lnTo>
                      <a:lnTo>
                        <a:pt x="4164" y="5306"/>
                      </a:lnTo>
                      <a:lnTo>
                        <a:pt x="4086" y="5276"/>
                      </a:lnTo>
                      <a:lnTo>
                        <a:pt x="3981" y="5334"/>
                      </a:lnTo>
                      <a:lnTo>
                        <a:pt x="3962" y="5358"/>
                      </a:lnTo>
                      <a:lnTo>
                        <a:pt x="3861" y="5315"/>
                      </a:lnTo>
                      <a:lnTo>
                        <a:pt x="3840" y="5249"/>
                      </a:lnTo>
                      <a:lnTo>
                        <a:pt x="3972" y="5198"/>
                      </a:lnTo>
                      <a:lnTo>
                        <a:pt x="4133" y="5223"/>
                      </a:lnTo>
                      <a:lnTo>
                        <a:pt x="4257" y="5070"/>
                      </a:lnTo>
                      <a:lnTo>
                        <a:pt x="4365" y="5072"/>
                      </a:lnTo>
                      <a:lnTo>
                        <a:pt x="4547" y="4974"/>
                      </a:lnTo>
                      <a:lnTo>
                        <a:pt x="4491" y="4895"/>
                      </a:lnTo>
                      <a:lnTo>
                        <a:pt x="4493" y="4839"/>
                      </a:lnTo>
                      <a:lnTo>
                        <a:pt x="4619" y="4928"/>
                      </a:lnTo>
                      <a:lnTo>
                        <a:pt x="4632" y="5025"/>
                      </a:lnTo>
                      <a:lnTo>
                        <a:pt x="4730" y="5057"/>
                      </a:lnTo>
                      <a:lnTo>
                        <a:pt x="4862" y="5019"/>
                      </a:lnTo>
                      <a:lnTo>
                        <a:pt x="5010" y="4929"/>
                      </a:lnTo>
                      <a:lnTo>
                        <a:pt x="5150" y="4826"/>
                      </a:lnTo>
                      <a:lnTo>
                        <a:pt x="5288" y="4623"/>
                      </a:lnTo>
                      <a:lnTo>
                        <a:pt x="5270" y="4562"/>
                      </a:lnTo>
                      <a:lnTo>
                        <a:pt x="5222" y="4538"/>
                      </a:lnTo>
                      <a:lnTo>
                        <a:pt x="5166" y="4542"/>
                      </a:lnTo>
                      <a:lnTo>
                        <a:pt x="5174" y="4482"/>
                      </a:lnTo>
                      <a:lnTo>
                        <a:pt x="5220" y="4383"/>
                      </a:lnTo>
                      <a:lnTo>
                        <a:pt x="5280" y="4323"/>
                      </a:lnTo>
                      <a:lnTo>
                        <a:pt x="5252" y="4296"/>
                      </a:lnTo>
                      <a:lnTo>
                        <a:pt x="5168" y="4295"/>
                      </a:lnTo>
                      <a:lnTo>
                        <a:pt x="5109" y="4305"/>
                      </a:lnTo>
                      <a:lnTo>
                        <a:pt x="5031" y="4326"/>
                      </a:lnTo>
                      <a:lnTo>
                        <a:pt x="4931" y="4301"/>
                      </a:lnTo>
                      <a:lnTo>
                        <a:pt x="4856" y="4335"/>
                      </a:lnTo>
                      <a:lnTo>
                        <a:pt x="4742" y="4328"/>
                      </a:lnTo>
                      <a:lnTo>
                        <a:pt x="4688" y="4293"/>
                      </a:lnTo>
                      <a:lnTo>
                        <a:pt x="4739" y="4271"/>
                      </a:lnTo>
                      <a:lnTo>
                        <a:pt x="4827" y="4269"/>
                      </a:lnTo>
                      <a:lnTo>
                        <a:pt x="4941" y="4215"/>
                      </a:lnTo>
                      <a:lnTo>
                        <a:pt x="5031" y="4275"/>
                      </a:lnTo>
                      <a:lnTo>
                        <a:pt x="5127" y="4239"/>
                      </a:lnTo>
                      <a:lnTo>
                        <a:pt x="5198" y="4242"/>
                      </a:lnTo>
                      <a:lnTo>
                        <a:pt x="5190" y="4146"/>
                      </a:lnTo>
                      <a:lnTo>
                        <a:pt x="5088" y="4095"/>
                      </a:lnTo>
                      <a:lnTo>
                        <a:pt x="4991" y="4083"/>
                      </a:lnTo>
                      <a:lnTo>
                        <a:pt x="4919" y="3993"/>
                      </a:lnTo>
                      <a:lnTo>
                        <a:pt x="4872" y="3948"/>
                      </a:lnTo>
                      <a:lnTo>
                        <a:pt x="4889" y="3884"/>
                      </a:lnTo>
                      <a:lnTo>
                        <a:pt x="4838" y="3872"/>
                      </a:lnTo>
                      <a:lnTo>
                        <a:pt x="4836" y="3848"/>
                      </a:lnTo>
                      <a:lnTo>
                        <a:pt x="4917" y="3864"/>
                      </a:lnTo>
                      <a:lnTo>
                        <a:pt x="4919" y="3932"/>
                      </a:lnTo>
                      <a:lnTo>
                        <a:pt x="4985" y="4010"/>
                      </a:lnTo>
                      <a:lnTo>
                        <a:pt x="5081" y="4047"/>
                      </a:lnTo>
                      <a:lnTo>
                        <a:pt x="5172" y="4068"/>
                      </a:lnTo>
                      <a:lnTo>
                        <a:pt x="5235" y="4100"/>
                      </a:lnTo>
                      <a:lnTo>
                        <a:pt x="5225" y="4199"/>
                      </a:lnTo>
                      <a:lnTo>
                        <a:pt x="5339" y="4263"/>
                      </a:lnTo>
                      <a:lnTo>
                        <a:pt x="5334" y="4341"/>
                      </a:lnTo>
                      <a:lnTo>
                        <a:pt x="5396" y="4241"/>
                      </a:lnTo>
                      <a:lnTo>
                        <a:pt x="5508" y="4157"/>
                      </a:lnTo>
                      <a:lnTo>
                        <a:pt x="5493" y="4110"/>
                      </a:lnTo>
                      <a:lnTo>
                        <a:pt x="5444" y="4050"/>
                      </a:lnTo>
                      <a:lnTo>
                        <a:pt x="5364" y="3924"/>
                      </a:lnTo>
                      <a:lnTo>
                        <a:pt x="5424" y="3936"/>
                      </a:lnTo>
                      <a:lnTo>
                        <a:pt x="5457" y="3999"/>
                      </a:lnTo>
                      <a:lnTo>
                        <a:pt x="5493" y="4055"/>
                      </a:lnTo>
                      <a:lnTo>
                        <a:pt x="5543" y="4101"/>
                      </a:lnTo>
                      <a:lnTo>
                        <a:pt x="5606" y="4040"/>
                      </a:lnTo>
                      <a:lnTo>
                        <a:pt x="5694" y="3866"/>
                      </a:lnTo>
                      <a:lnTo>
                        <a:pt x="5795" y="3740"/>
                      </a:lnTo>
                      <a:lnTo>
                        <a:pt x="5907" y="3713"/>
                      </a:lnTo>
                      <a:lnTo>
                        <a:pt x="6005" y="3660"/>
                      </a:lnTo>
                      <a:lnTo>
                        <a:pt x="5999" y="3521"/>
                      </a:lnTo>
                      <a:lnTo>
                        <a:pt x="6017" y="3374"/>
                      </a:lnTo>
                      <a:lnTo>
                        <a:pt x="6057" y="3279"/>
                      </a:lnTo>
                      <a:lnTo>
                        <a:pt x="6069" y="3041"/>
                      </a:lnTo>
                      <a:lnTo>
                        <a:pt x="6062" y="2912"/>
                      </a:lnTo>
                      <a:lnTo>
                        <a:pt x="6099" y="2775"/>
                      </a:lnTo>
                      <a:lnTo>
                        <a:pt x="6192" y="2688"/>
                      </a:lnTo>
                      <a:lnTo>
                        <a:pt x="6195" y="2634"/>
                      </a:lnTo>
                      <a:lnTo>
                        <a:pt x="6261" y="2415"/>
                      </a:lnTo>
                      <a:lnTo>
                        <a:pt x="6312" y="2298"/>
                      </a:lnTo>
                      <a:lnTo>
                        <a:pt x="6284" y="2190"/>
                      </a:lnTo>
                      <a:lnTo>
                        <a:pt x="6312" y="2090"/>
                      </a:lnTo>
                      <a:lnTo>
                        <a:pt x="6339" y="2016"/>
                      </a:lnTo>
                      <a:lnTo>
                        <a:pt x="6392" y="1985"/>
                      </a:lnTo>
                      <a:lnTo>
                        <a:pt x="6345" y="1928"/>
                      </a:lnTo>
                      <a:lnTo>
                        <a:pt x="6294" y="1803"/>
                      </a:lnTo>
                      <a:lnTo>
                        <a:pt x="6284" y="1620"/>
                      </a:lnTo>
                      <a:lnTo>
                        <a:pt x="6251" y="1499"/>
                      </a:lnTo>
                      <a:lnTo>
                        <a:pt x="6296" y="1463"/>
                      </a:lnTo>
                      <a:lnTo>
                        <a:pt x="6278" y="1338"/>
                      </a:lnTo>
                      <a:lnTo>
                        <a:pt x="6150" y="1035"/>
                      </a:lnTo>
                      <a:lnTo>
                        <a:pt x="6092" y="914"/>
                      </a:lnTo>
                      <a:lnTo>
                        <a:pt x="5825" y="671"/>
                      </a:lnTo>
                      <a:lnTo>
                        <a:pt x="5447" y="371"/>
                      </a:lnTo>
                      <a:lnTo>
                        <a:pt x="5144" y="182"/>
                      </a:lnTo>
                      <a:lnTo>
                        <a:pt x="4961" y="126"/>
                      </a:lnTo>
                      <a:lnTo>
                        <a:pt x="4713" y="122"/>
                      </a:lnTo>
                      <a:lnTo>
                        <a:pt x="4485" y="63"/>
                      </a:lnTo>
                      <a:lnTo>
                        <a:pt x="4293" y="0"/>
                      </a:lnTo>
                      <a:lnTo>
                        <a:pt x="4238" y="24"/>
                      </a:lnTo>
                      <a:lnTo>
                        <a:pt x="4382" y="80"/>
                      </a:lnTo>
                      <a:close/>
                    </a:path>
                  </a:pathLst>
                </a:custGeom>
                <a:solidFill>
                  <a:schemeClr val="accent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2" name="任意多边形 130"/>
                <p:cNvSpPr>
                  <a:spLocks/>
                </p:cNvSpPr>
                <p:nvPr/>
              </p:nvSpPr>
              <p:spPr bwMode="auto">
                <a:xfrm>
                  <a:off x="5568800" y="5133459"/>
                  <a:ext cx="70850" cy="57785"/>
                </a:xfrm>
                <a:custGeom>
                  <a:avLst/>
                  <a:gdLst>
                    <a:gd name="T0" fmla="*/ 0 w 547220"/>
                    <a:gd name="T1" fmla="*/ 0 h 440631"/>
                    <a:gd name="T2" fmla="*/ 0 w 547220"/>
                    <a:gd name="T3" fmla="*/ 0 h 440631"/>
                    <a:gd name="T4" fmla="*/ 0 w 547220"/>
                    <a:gd name="T5" fmla="*/ 0 h 440631"/>
                    <a:gd name="T6" fmla="*/ 0 w 547220"/>
                    <a:gd name="T7" fmla="*/ 0 h 440631"/>
                    <a:gd name="T8" fmla="*/ 0 w 547220"/>
                    <a:gd name="T9" fmla="*/ 0 h 440631"/>
                    <a:gd name="T10" fmla="*/ 0 w 547220"/>
                    <a:gd name="T11" fmla="*/ 0 h 440631"/>
                    <a:gd name="T12" fmla="*/ 0 w 547220"/>
                    <a:gd name="T13" fmla="*/ 0 h 440631"/>
                    <a:gd name="T14" fmla="*/ 0 w 547220"/>
                    <a:gd name="T15" fmla="*/ 0 h 440631"/>
                    <a:gd name="T16" fmla="*/ 0 w 547220"/>
                    <a:gd name="T17" fmla="*/ 0 h 440631"/>
                    <a:gd name="T18" fmla="*/ 0 w 547220"/>
                    <a:gd name="T19" fmla="*/ 0 h 440631"/>
                    <a:gd name="T20" fmla="*/ 0 w 547220"/>
                    <a:gd name="T21" fmla="*/ 0 h 440631"/>
                    <a:gd name="T22" fmla="*/ 0 w 547220"/>
                    <a:gd name="T23" fmla="*/ 0 h 440631"/>
                    <a:gd name="T24" fmla="*/ 0 w 547220"/>
                    <a:gd name="T25" fmla="*/ 0 h 440631"/>
                    <a:gd name="T26" fmla="*/ 0 w 547220"/>
                    <a:gd name="T27" fmla="*/ 0 h 440631"/>
                    <a:gd name="T28" fmla="*/ 0 w 547220"/>
                    <a:gd name="T29" fmla="*/ 0 h 440631"/>
                    <a:gd name="T30" fmla="*/ 0 w 547220"/>
                    <a:gd name="T31" fmla="*/ 0 h 4406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7220"/>
                    <a:gd name="T49" fmla="*/ 0 h 440631"/>
                    <a:gd name="T50" fmla="*/ 547220 w 547220"/>
                    <a:gd name="T51" fmla="*/ 440631 h 4406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7220" h="440631">
                      <a:moveTo>
                        <a:pt x="547220" y="38101"/>
                      </a:moveTo>
                      <a:lnTo>
                        <a:pt x="511498" y="121445"/>
                      </a:lnTo>
                      <a:lnTo>
                        <a:pt x="444824" y="185738"/>
                      </a:lnTo>
                      <a:lnTo>
                        <a:pt x="344812" y="268512"/>
                      </a:lnTo>
                      <a:lnTo>
                        <a:pt x="256036" y="345381"/>
                      </a:lnTo>
                      <a:lnTo>
                        <a:pt x="147069" y="440631"/>
                      </a:lnTo>
                      <a:lnTo>
                        <a:pt x="54200" y="414436"/>
                      </a:lnTo>
                      <a:lnTo>
                        <a:pt x="0" y="372144"/>
                      </a:lnTo>
                      <a:lnTo>
                        <a:pt x="50579" y="291182"/>
                      </a:lnTo>
                      <a:lnTo>
                        <a:pt x="54771" y="194121"/>
                      </a:lnTo>
                      <a:lnTo>
                        <a:pt x="135163" y="201836"/>
                      </a:lnTo>
                      <a:lnTo>
                        <a:pt x="175074" y="82773"/>
                      </a:lnTo>
                      <a:lnTo>
                        <a:pt x="267372" y="45243"/>
                      </a:lnTo>
                      <a:lnTo>
                        <a:pt x="376909" y="26193"/>
                      </a:lnTo>
                      <a:lnTo>
                        <a:pt x="502545" y="0"/>
                      </a:lnTo>
                      <a:lnTo>
                        <a:pt x="547220" y="38101"/>
                      </a:lnTo>
                      <a:close/>
                    </a:path>
                  </a:pathLst>
                </a:custGeom>
                <a:solidFill>
                  <a:srgbClr val="73BC44"/>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grpSp>
            <p:nvGrpSpPr>
              <p:cNvPr id="33" name="组合 76"/>
              <p:cNvGrpSpPr/>
              <p:nvPr/>
            </p:nvGrpSpPr>
            <p:grpSpPr>
              <a:xfrm>
                <a:off x="4104840" y="4657209"/>
                <a:ext cx="1846263" cy="1410653"/>
                <a:chOff x="2940050" y="4359275"/>
                <a:chExt cx="1846263" cy="1410653"/>
              </a:xfrm>
            </p:grpSpPr>
            <p:sp>
              <p:nvSpPr>
                <p:cNvPr id="48" name="任意多边形 4"/>
                <p:cNvSpPr>
                  <a:spLocks/>
                </p:cNvSpPr>
                <p:nvPr/>
              </p:nvSpPr>
              <p:spPr bwMode="auto">
                <a:xfrm>
                  <a:off x="2940050" y="4359275"/>
                  <a:ext cx="1846263" cy="1298575"/>
                </a:xfrm>
                <a:custGeom>
                  <a:avLst/>
                  <a:gdLst>
                    <a:gd name="T0" fmla="*/ 85869748 w 5816"/>
                    <a:gd name="T1" fmla="*/ 0 h 4093"/>
                    <a:gd name="T2" fmla="*/ 0 w 5816"/>
                    <a:gd name="T3" fmla="*/ 85773430 h 4093"/>
                    <a:gd name="T4" fmla="*/ 85869748 w 5816"/>
                    <a:gd name="T5" fmla="*/ 85773430 h 4093"/>
                    <a:gd name="T6" fmla="*/ 85869748 w 5816"/>
                    <a:gd name="T7" fmla="*/ 0 h 4093"/>
                    <a:gd name="T8" fmla="*/ 0 60000 65536"/>
                    <a:gd name="T9" fmla="*/ 0 60000 65536"/>
                    <a:gd name="T10" fmla="*/ 0 60000 65536"/>
                    <a:gd name="T11" fmla="*/ 0 60000 65536"/>
                    <a:gd name="T12" fmla="*/ 0 w 5816"/>
                    <a:gd name="T13" fmla="*/ 0 h 4093"/>
                    <a:gd name="T14" fmla="*/ 5816 w 5816"/>
                    <a:gd name="T15" fmla="*/ 4093 h 4093"/>
                  </a:gdLst>
                  <a:ahLst/>
                  <a:cxnLst>
                    <a:cxn ang="T8">
                      <a:pos x="T0" y="T1"/>
                    </a:cxn>
                    <a:cxn ang="T9">
                      <a:pos x="T2" y="T3"/>
                    </a:cxn>
                    <a:cxn ang="T10">
                      <a:pos x="T4" y="T5"/>
                    </a:cxn>
                    <a:cxn ang="T11">
                      <a:pos x="T6" y="T7"/>
                    </a:cxn>
                  </a:cxnLst>
                  <a:rect l="T12" t="T13" r="T14" b="T15"/>
                  <a:pathLst>
                    <a:path w="5816" h="4093">
                      <a:moveTo>
                        <a:pt x="474" y="617"/>
                      </a:moveTo>
                      <a:lnTo>
                        <a:pt x="495" y="609"/>
                      </a:lnTo>
                      <a:lnTo>
                        <a:pt x="540" y="646"/>
                      </a:lnTo>
                      <a:lnTo>
                        <a:pt x="563" y="679"/>
                      </a:lnTo>
                      <a:lnTo>
                        <a:pt x="586" y="630"/>
                      </a:lnTo>
                      <a:lnTo>
                        <a:pt x="625" y="635"/>
                      </a:lnTo>
                      <a:lnTo>
                        <a:pt x="658" y="623"/>
                      </a:lnTo>
                      <a:lnTo>
                        <a:pt x="670" y="580"/>
                      </a:lnTo>
                      <a:lnTo>
                        <a:pt x="711" y="570"/>
                      </a:lnTo>
                      <a:lnTo>
                        <a:pt x="718" y="529"/>
                      </a:lnTo>
                      <a:lnTo>
                        <a:pt x="742" y="453"/>
                      </a:lnTo>
                      <a:lnTo>
                        <a:pt x="745" y="419"/>
                      </a:lnTo>
                      <a:lnTo>
                        <a:pt x="750" y="369"/>
                      </a:lnTo>
                      <a:lnTo>
                        <a:pt x="782" y="281"/>
                      </a:lnTo>
                      <a:lnTo>
                        <a:pt x="833" y="294"/>
                      </a:lnTo>
                      <a:lnTo>
                        <a:pt x="837" y="254"/>
                      </a:lnTo>
                      <a:lnTo>
                        <a:pt x="882" y="239"/>
                      </a:lnTo>
                      <a:lnTo>
                        <a:pt x="915" y="267"/>
                      </a:lnTo>
                      <a:lnTo>
                        <a:pt x="935" y="306"/>
                      </a:lnTo>
                      <a:lnTo>
                        <a:pt x="988" y="274"/>
                      </a:lnTo>
                      <a:lnTo>
                        <a:pt x="968" y="250"/>
                      </a:lnTo>
                      <a:lnTo>
                        <a:pt x="929" y="232"/>
                      </a:lnTo>
                      <a:lnTo>
                        <a:pt x="962" y="201"/>
                      </a:lnTo>
                      <a:lnTo>
                        <a:pt x="996" y="190"/>
                      </a:lnTo>
                      <a:lnTo>
                        <a:pt x="1019" y="143"/>
                      </a:lnTo>
                      <a:lnTo>
                        <a:pt x="1023" y="107"/>
                      </a:lnTo>
                      <a:lnTo>
                        <a:pt x="1141" y="260"/>
                      </a:lnTo>
                      <a:lnTo>
                        <a:pt x="1174" y="287"/>
                      </a:lnTo>
                      <a:lnTo>
                        <a:pt x="1070" y="309"/>
                      </a:lnTo>
                      <a:lnTo>
                        <a:pt x="1051" y="336"/>
                      </a:lnTo>
                      <a:lnTo>
                        <a:pt x="1088" y="359"/>
                      </a:lnTo>
                      <a:lnTo>
                        <a:pt x="1070" y="387"/>
                      </a:lnTo>
                      <a:lnTo>
                        <a:pt x="1063" y="417"/>
                      </a:lnTo>
                      <a:lnTo>
                        <a:pt x="1111" y="453"/>
                      </a:lnTo>
                      <a:lnTo>
                        <a:pt x="1104" y="484"/>
                      </a:lnTo>
                      <a:lnTo>
                        <a:pt x="1123" y="529"/>
                      </a:lnTo>
                      <a:lnTo>
                        <a:pt x="1116" y="588"/>
                      </a:lnTo>
                      <a:lnTo>
                        <a:pt x="1123" y="621"/>
                      </a:lnTo>
                      <a:lnTo>
                        <a:pt x="1192" y="595"/>
                      </a:lnTo>
                      <a:lnTo>
                        <a:pt x="1225" y="619"/>
                      </a:lnTo>
                      <a:lnTo>
                        <a:pt x="1280" y="617"/>
                      </a:lnTo>
                      <a:lnTo>
                        <a:pt x="1321" y="587"/>
                      </a:lnTo>
                      <a:lnTo>
                        <a:pt x="1369" y="567"/>
                      </a:lnTo>
                      <a:lnTo>
                        <a:pt x="1390" y="514"/>
                      </a:lnTo>
                      <a:lnTo>
                        <a:pt x="1366" y="481"/>
                      </a:lnTo>
                      <a:lnTo>
                        <a:pt x="1392" y="438"/>
                      </a:lnTo>
                      <a:lnTo>
                        <a:pt x="1456" y="415"/>
                      </a:lnTo>
                      <a:lnTo>
                        <a:pt x="1487" y="389"/>
                      </a:lnTo>
                      <a:lnTo>
                        <a:pt x="1528" y="385"/>
                      </a:lnTo>
                      <a:lnTo>
                        <a:pt x="1528" y="344"/>
                      </a:lnTo>
                      <a:lnTo>
                        <a:pt x="1619" y="365"/>
                      </a:lnTo>
                      <a:lnTo>
                        <a:pt x="1647" y="350"/>
                      </a:lnTo>
                      <a:lnTo>
                        <a:pt x="1681" y="342"/>
                      </a:lnTo>
                      <a:lnTo>
                        <a:pt x="1748" y="485"/>
                      </a:lnTo>
                      <a:lnTo>
                        <a:pt x="1785" y="474"/>
                      </a:lnTo>
                      <a:lnTo>
                        <a:pt x="1816" y="448"/>
                      </a:lnTo>
                      <a:lnTo>
                        <a:pt x="1841" y="417"/>
                      </a:lnTo>
                      <a:lnTo>
                        <a:pt x="1832" y="381"/>
                      </a:lnTo>
                      <a:lnTo>
                        <a:pt x="1880" y="353"/>
                      </a:lnTo>
                      <a:lnTo>
                        <a:pt x="1840" y="307"/>
                      </a:lnTo>
                      <a:lnTo>
                        <a:pt x="1814" y="262"/>
                      </a:lnTo>
                      <a:lnTo>
                        <a:pt x="1787" y="226"/>
                      </a:lnTo>
                      <a:lnTo>
                        <a:pt x="1820" y="197"/>
                      </a:lnTo>
                      <a:lnTo>
                        <a:pt x="1869" y="196"/>
                      </a:lnTo>
                      <a:lnTo>
                        <a:pt x="1880" y="171"/>
                      </a:lnTo>
                      <a:lnTo>
                        <a:pt x="1930" y="122"/>
                      </a:lnTo>
                      <a:lnTo>
                        <a:pt x="1975" y="87"/>
                      </a:lnTo>
                      <a:lnTo>
                        <a:pt x="2009" y="92"/>
                      </a:lnTo>
                      <a:lnTo>
                        <a:pt x="2056" y="51"/>
                      </a:lnTo>
                      <a:lnTo>
                        <a:pt x="2096" y="7"/>
                      </a:lnTo>
                      <a:lnTo>
                        <a:pt x="2142" y="0"/>
                      </a:lnTo>
                      <a:lnTo>
                        <a:pt x="2164" y="38"/>
                      </a:lnTo>
                      <a:lnTo>
                        <a:pt x="2195" y="48"/>
                      </a:lnTo>
                      <a:lnTo>
                        <a:pt x="2215" y="65"/>
                      </a:lnTo>
                      <a:lnTo>
                        <a:pt x="2212" y="113"/>
                      </a:lnTo>
                      <a:lnTo>
                        <a:pt x="2193" y="141"/>
                      </a:lnTo>
                      <a:lnTo>
                        <a:pt x="2229" y="192"/>
                      </a:lnTo>
                      <a:lnTo>
                        <a:pt x="2251" y="189"/>
                      </a:lnTo>
                      <a:lnTo>
                        <a:pt x="2274" y="228"/>
                      </a:lnTo>
                      <a:lnTo>
                        <a:pt x="2281" y="257"/>
                      </a:lnTo>
                      <a:lnTo>
                        <a:pt x="2244" y="304"/>
                      </a:lnTo>
                      <a:lnTo>
                        <a:pt x="2200" y="346"/>
                      </a:lnTo>
                      <a:lnTo>
                        <a:pt x="2194" y="370"/>
                      </a:lnTo>
                      <a:lnTo>
                        <a:pt x="2158" y="416"/>
                      </a:lnTo>
                      <a:lnTo>
                        <a:pt x="2189" y="450"/>
                      </a:lnTo>
                      <a:lnTo>
                        <a:pt x="2197" y="471"/>
                      </a:lnTo>
                      <a:lnTo>
                        <a:pt x="2193" y="531"/>
                      </a:lnTo>
                      <a:lnTo>
                        <a:pt x="2160" y="561"/>
                      </a:lnTo>
                      <a:lnTo>
                        <a:pt x="2183" y="628"/>
                      </a:lnTo>
                      <a:lnTo>
                        <a:pt x="2179" y="658"/>
                      </a:lnTo>
                      <a:lnTo>
                        <a:pt x="2152" y="671"/>
                      </a:lnTo>
                      <a:lnTo>
                        <a:pt x="2109" y="790"/>
                      </a:lnTo>
                      <a:lnTo>
                        <a:pt x="2122" y="826"/>
                      </a:lnTo>
                      <a:lnTo>
                        <a:pt x="2156" y="821"/>
                      </a:lnTo>
                      <a:lnTo>
                        <a:pt x="2206" y="872"/>
                      </a:lnTo>
                      <a:lnTo>
                        <a:pt x="2242" y="860"/>
                      </a:lnTo>
                      <a:lnTo>
                        <a:pt x="2315" y="907"/>
                      </a:lnTo>
                      <a:lnTo>
                        <a:pt x="2384" y="1013"/>
                      </a:lnTo>
                      <a:lnTo>
                        <a:pt x="2350" y="1009"/>
                      </a:lnTo>
                      <a:lnTo>
                        <a:pt x="2309" y="1078"/>
                      </a:lnTo>
                      <a:lnTo>
                        <a:pt x="2260" y="1053"/>
                      </a:lnTo>
                      <a:lnTo>
                        <a:pt x="2219" y="1052"/>
                      </a:lnTo>
                      <a:lnTo>
                        <a:pt x="2185" y="1059"/>
                      </a:lnTo>
                      <a:lnTo>
                        <a:pt x="2145" y="1025"/>
                      </a:lnTo>
                      <a:lnTo>
                        <a:pt x="2122" y="993"/>
                      </a:lnTo>
                      <a:lnTo>
                        <a:pt x="2118" y="941"/>
                      </a:lnTo>
                      <a:lnTo>
                        <a:pt x="2085" y="941"/>
                      </a:lnTo>
                      <a:lnTo>
                        <a:pt x="2028" y="990"/>
                      </a:lnTo>
                      <a:lnTo>
                        <a:pt x="2071" y="1035"/>
                      </a:lnTo>
                      <a:lnTo>
                        <a:pt x="2105" y="1048"/>
                      </a:lnTo>
                      <a:lnTo>
                        <a:pt x="2134" y="1094"/>
                      </a:lnTo>
                      <a:lnTo>
                        <a:pt x="2162" y="1182"/>
                      </a:lnTo>
                      <a:lnTo>
                        <a:pt x="2224" y="1222"/>
                      </a:lnTo>
                      <a:lnTo>
                        <a:pt x="2260" y="1235"/>
                      </a:lnTo>
                      <a:lnTo>
                        <a:pt x="2311" y="1230"/>
                      </a:lnTo>
                      <a:lnTo>
                        <a:pt x="2324" y="1256"/>
                      </a:lnTo>
                      <a:lnTo>
                        <a:pt x="2363" y="1264"/>
                      </a:lnTo>
                      <a:lnTo>
                        <a:pt x="2352" y="1329"/>
                      </a:lnTo>
                      <a:lnTo>
                        <a:pt x="2380" y="1361"/>
                      </a:lnTo>
                      <a:lnTo>
                        <a:pt x="2380" y="1418"/>
                      </a:lnTo>
                      <a:lnTo>
                        <a:pt x="2446" y="1426"/>
                      </a:lnTo>
                      <a:lnTo>
                        <a:pt x="2442" y="1459"/>
                      </a:lnTo>
                      <a:lnTo>
                        <a:pt x="2395" y="1483"/>
                      </a:lnTo>
                      <a:lnTo>
                        <a:pt x="2395" y="1546"/>
                      </a:lnTo>
                      <a:lnTo>
                        <a:pt x="2425" y="1636"/>
                      </a:lnTo>
                      <a:lnTo>
                        <a:pt x="2465" y="1637"/>
                      </a:lnTo>
                      <a:lnTo>
                        <a:pt x="2512" y="1752"/>
                      </a:lnTo>
                      <a:lnTo>
                        <a:pt x="2474" y="1797"/>
                      </a:lnTo>
                      <a:lnTo>
                        <a:pt x="2495" y="1864"/>
                      </a:lnTo>
                      <a:lnTo>
                        <a:pt x="2479" y="1906"/>
                      </a:lnTo>
                      <a:lnTo>
                        <a:pt x="2472" y="1972"/>
                      </a:lnTo>
                      <a:lnTo>
                        <a:pt x="2535" y="2010"/>
                      </a:lnTo>
                      <a:lnTo>
                        <a:pt x="2570" y="2075"/>
                      </a:lnTo>
                      <a:lnTo>
                        <a:pt x="2609" y="2077"/>
                      </a:lnTo>
                      <a:lnTo>
                        <a:pt x="2668" y="2115"/>
                      </a:lnTo>
                      <a:lnTo>
                        <a:pt x="2675" y="2140"/>
                      </a:lnTo>
                      <a:lnTo>
                        <a:pt x="2725" y="2134"/>
                      </a:lnTo>
                      <a:lnTo>
                        <a:pt x="2766" y="2174"/>
                      </a:lnTo>
                      <a:lnTo>
                        <a:pt x="2813" y="2199"/>
                      </a:lnTo>
                      <a:lnTo>
                        <a:pt x="2762" y="2321"/>
                      </a:lnTo>
                      <a:lnTo>
                        <a:pt x="2787" y="2354"/>
                      </a:lnTo>
                      <a:lnTo>
                        <a:pt x="2821" y="2303"/>
                      </a:lnTo>
                      <a:lnTo>
                        <a:pt x="2849" y="2258"/>
                      </a:lnTo>
                      <a:lnTo>
                        <a:pt x="2903" y="2206"/>
                      </a:lnTo>
                      <a:lnTo>
                        <a:pt x="2925" y="2252"/>
                      </a:lnTo>
                      <a:lnTo>
                        <a:pt x="2966" y="2293"/>
                      </a:lnTo>
                      <a:lnTo>
                        <a:pt x="2942" y="2328"/>
                      </a:lnTo>
                      <a:lnTo>
                        <a:pt x="2955" y="2334"/>
                      </a:lnTo>
                      <a:lnTo>
                        <a:pt x="2997" y="2309"/>
                      </a:lnTo>
                      <a:lnTo>
                        <a:pt x="3070" y="2360"/>
                      </a:lnTo>
                      <a:lnTo>
                        <a:pt x="3070" y="2409"/>
                      </a:lnTo>
                      <a:lnTo>
                        <a:pt x="3135" y="2456"/>
                      </a:lnTo>
                      <a:lnTo>
                        <a:pt x="3178" y="2417"/>
                      </a:lnTo>
                      <a:lnTo>
                        <a:pt x="3204" y="2369"/>
                      </a:lnTo>
                      <a:lnTo>
                        <a:pt x="3251" y="2354"/>
                      </a:lnTo>
                      <a:lnTo>
                        <a:pt x="3268" y="2311"/>
                      </a:lnTo>
                      <a:lnTo>
                        <a:pt x="3347" y="2341"/>
                      </a:lnTo>
                      <a:lnTo>
                        <a:pt x="3360" y="2438"/>
                      </a:lnTo>
                      <a:lnTo>
                        <a:pt x="3406" y="2396"/>
                      </a:lnTo>
                      <a:lnTo>
                        <a:pt x="3425" y="2435"/>
                      </a:lnTo>
                      <a:lnTo>
                        <a:pt x="3470" y="2441"/>
                      </a:lnTo>
                      <a:lnTo>
                        <a:pt x="3498" y="2417"/>
                      </a:lnTo>
                      <a:lnTo>
                        <a:pt x="3476" y="2388"/>
                      </a:lnTo>
                      <a:lnTo>
                        <a:pt x="3506" y="2354"/>
                      </a:lnTo>
                      <a:lnTo>
                        <a:pt x="3533" y="2342"/>
                      </a:lnTo>
                      <a:lnTo>
                        <a:pt x="3539" y="2290"/>
                      </a:lnTo>
                      <a:lnTo>
                        <a:pt x="3569" y="2283"/>
                      </a:lnTo>
                      <a:lnTo>
                        <a:pt x="3579" y="2248"/>
                      </a:lnTo>
                      <a:lnTo>
                        <a:pt x="3586" y="2178"/>
                      </a:lnTo>
                      <a:lnTo>
                        <a:pt x="3603" y="2136"/>
                      </a:lnTo>
                      <a:lnTo>
                        <a:pt x="3583" y="2110"/>
                      </a:lnTo>
                      <a:lnTo>
                        <a:pt x="3584" y="2061"/>
                      </a:lnTo>
                      <a:lnTo>
                        <a:pt x="3627" y="2011"/>
                      </a:lnTo>
                      <a:lnTo>
                        <a:pt x="3673" y="1977"/>
                      </a:lnTo>
                      <a:lnTo>
                        <a:pt x="3681" y="1938"/>
                      </a:lnTo>
                      <a:lnTo>
                        <a:pt x="3705" y="1912"/>
                      </a:lnTo>
                      <a:lnTo>
                        <a:pt x="3771" y="1971"/>
                      </a:lnTo>
                      <a:lnTo>
                        <a:pt x="3805" y="1983"/>
                      </a:lnTo>
                      <a:lnTo>
                        <a:pt x="3841" y="1964"/>
                      </a:lnTo>
                      <a:lnTo>
                        <a:pt x="3879" y="1950"/>
                      </a:lnTo>
                      <a:lnTo>
                        <a:pt x="3887" y="1993"/>
                      </a:lnTo>
                      <a:lnTo>
                        <a:pt x="3926" y="2000"/>
                      </a:lnTo>
                      <a:lnTo>
                        <a:pt x="4025" y="2006"/>
                      </a:lnTo>
                      <a:lnTo>
                        <a:pt x="4066" y="1995"/>
                      </a:lnTo>
                      <a:lnTo>
                        <a:pt x="4109" y="1970"/>
                      </a:lnTo>
                      <a:lnTo>
                        <a:pt x="4112" y="1938"/>
                      </a:lnTo>
                      <a:lnTo>
                        <a:pt x="4140" y="1896"/>
                      </a:lnTo>
                      <a:lnTo>
                        <a:pt x="4184" y="1883"/>
                      </a:lnTo>
                      <a:lnTo>
                        <a:pt x="4263" y="1885"/>
                      </a:lnTo>
                      <a:lnTo>
                        <a:pt x="4348" y="1879"/>
                      </a:lnTo>
                      <a:lnTo>
                        <a:pt x="4377" y="1892"/>
                      </a:lnTo>
                      <a:lnTo>
                        <a:pt x="4482" y="1899"/>
                      </a:lnTo>
                      <a:lnTo>
                        <a:pt x="4517" y="1907"/>
                      </a:lnTo>
                      <a:lnTo>
                        <a:pt x="4549" y="1922"/>
                      </a:lnTo>
                      <a:lnTo>
                        <a:pt x="4577" y="1941"/>
                      </a:lnTo>
                      <a:lnTo>
                        <a:pt x="4564" y="1989"/>
                      </a:lnTo>
                      <a:lnTo>
                        <a:pt x="4537" y="2011"/>
                      </a:lnTo>
                      <a:lnTo>
                        <a:pt x="4507" y="2013"/>
                      </a:lnTo>
                      <a:lnTo>
                        <a:pt x="4466" y="2006"/>
                      </a:lnTo>
                      <a:lnTo>
                        <a:pt x="4469" y="1964"/>
                      </a:lnTo>
                      <a:lnTo>
                        <a:pt x="4421" y="1934"/>
                      </a:lnTo>
                      <a:lnTo>
                        <a:pt x="4405" y="1960"/>
                      </a:lnTo>
                      <a:lnTo>
                        <a:pt x="4382" y="2005"/>
                      </a:lnTo>
                      <a:lnTo>
                        <a:pt x="4364" y="2051"/>
                      </a:lnTo>
                      <a:lnTo>
                        <a:pt x="4392" y="2030"/>
                      </a:lnTo>
                      <a:lnTo>
                        <a:pt x="4403" y="2046"/>
                      </a:lnTo>
                      <a:lnTo>
                        <a:pt x="4362" y="2070"/>
                      </a:lnTo>
                      <a:lnTo>
                        <a:pt x="4324" y="2080"/>
                      </a:lnTo>
                      <a:lnTo>
                        <a:pt x="4278" y="2081"/>
                      </a:lnTo>
                      <a:lnTo>
                        <a:pt x="4252" y="2073"/>
                      </a:lnTo>
                      <a:lnTo>
                        <a:pt x="4171" y="2150"/>
                      </a:lnTo>
                      <a:lnTo>
                        <a:pt x="4168" y="2177"/>
                      </a:lnTo>
                      <a:lnTo>
                        <a:pt x="4197" y="2153"/>
                      </a:lnTo>
                      <a:lnTo>
                        <a:pt x="4228" y="2144"/>
                      </a:lnTo>
                      <a:lnTo>
                        <a:pt x="4238" y="2120"/>
                      </a:lnTo>
                      <a:lnTo>
                        <a:pt x="4265" y="2100"/>
                      </a:lnTo>
                      <a:lnTo>
                        <a:pt x="4299" y="2113"/>
                      </a:lnTo>
                      <a:lnTo>
                        <a:pt x="4315" y="2134"/>
                      </a:lnTo>
                      <a:lnTo>
                        <a:pt x="4394" y="2175"/>
                      </a:lnTo>
                      <a:lnTo>
                        <a:pt x="4440" y="2120"/>
                      </a:lnTo>
                      <a:lnTo>
                        <a:pt x="4484" y="2170"/>
                      </a:lnTo>
                      <a:lnTo>
                        <a:pt x="4521" y="2142"/>
                      </a:lnTo>
                      <a:lnTo>
                        <a:pt x="4491" y="2102"/>
                      </a:lnTo>
                      <a:lnTo>
                        <a:pt x="4497" y="2057"/>
                      </a:lnTo>
                      <a:lnTo>
                        <a:pt x="4521" y="2063"/>
                      </a:lnTo>
                      <a:lnTo>
                        <a:pt x="4537" y="2138"/>
                      </a:lnTo>
                      <a:lnTo>
                        <a:pt x="4566" y="2123"/>
                      </a:lnTo>
                      <a:lnTo>
                        <a:pt x="4554" y="2062"/>
                      </a:lnTo>
                      <a:lnTo>
                        <a:pt x="4566" y="2046"/>
                      </a:lnTo>
                      <a:lnTo>
                        <a:pt x="4578" y="2044"/>
                      </a:lnTo>
                      <a:lnTo>
                        <a:pt x="4590" y="2056"/>
                      </a:lnTo>
                      <a:lnTo>
                        <a:pt x="4579" y="2102"/>
                      </a:lnTo>
                      <a:lnTo>
                        <a:pt x="4635" y="2158"/>
                      </a:lnTo>
                      <a:lnTo>
                        <a:pt x="4632" y="2180"/>
                      </a:lnTo>
                      <a:lnTo>
                        <a:pt x="4623" y="2208"/>
                      </a:lnTo>
                      <a:lnTo>
                        <a:pt x="4608" y="2228"/>
                      </a:lnTo>
                      <a:lnTo>
                        <a:pt x="4585" y="2248"/>
                      </a:lnTo>
                      <a:lnTo>
                        <a:pt x="4604" y="2260"/>
                      </a:lnTo>
                      <a:lnTo>
                        <a:pt x="4639" y="2241"/>
                      </a:lnTo>
                      <a:lnTo>
                        <a:pt x="4649" y="2212"/>
                      </a:lnTo>
                      <a:lnTo>
                        <a:pt x="4691" y="2197"/>
                      </a:lnTo>
                      <a:lnTo>
                        <a:pt x="4702" y="2215"/>
                      </a:lnTo>
                      <a:lnTo>
                        <a:pt x="4715" y="2231"/>
                      </a:lnTo>
                      <a:lnTo>
                        <a:pt x="4732" y="2239"/>
                      </a:lnTo>
                      <a:lnTo>
                        <a:pt x="4757" y="2208"/>
                      </a:lnTo>
                      <a:lnTo>
                        <a:pt x="4799" y="2191"/>
                      </a:lnTo>
                      <a:lnTo>
                        <a:pt x="4857" y="2219"/>
                      </a:lnTo>
                      <a:lnTo>
                        <a:pt x="4874" y="2248"/>
                      </a:lnTo>
                      <a:lnTo>
                        <a:pt x="4951" y="2233"/>
                      </a:lnTo>
                      <a:lnTo>
                        <a:pt x="5062" y="2237"/>
                      </a:lnTo>
                      <a:lnTo>
                        <a:pt x="5098" y="2187"/>
                      </a:lnTo>
                      <a:lnTo>
                        <a:pt x="5208" y="2160"/>
                      </a:lnTo>
                      <a:lnTo>
                        <a:pt x="5310" y="2150"/>
                      </a:lnTo>
                      <a:lnTo>
                        <a:pt x="5381" y="2126"/>
                      </a:lnTo>
                      <a:lnTo>
                        <a:pt x="5480" y="2136"/>
                      </a:lnTo>
                      <a:lnTo>
                        <a:pt x="5542" y="2117"/>
                      </a:lnTo>
                      <a:lnTo>
                        <a:pt x="5610" y="2119"/>
                      </a:lnTo>
                      <a:lnTo>
                        <a:pt x="5667" y="2099"/>
                      </a:lnTo>
                      <a:lnTo>
                        <a:pt x="5724" y="2076"/>
                      </a:lnTo>
                      <a:lnTo>
                        <a:pt x="5775" y="2068"/>
                      </a:lnTo>
                      <a:lnTo>
                        <a:pt x="5816" y="2106"/>
                      </a:lnTo>
                      <a:lnTo>
                        <a:pt x="5805" y="2193"/>
                      </a:lnTo>
                      <a:lnTo>
                        <a:pt x="5766" y="2254"/>
                      </a:lnTo>
                      <a:lnTo>
                        <a:pt x="5687" y="2256"/>
                      </a:lnTo>
                      <a:lnTo>
                        <a:pt x="5666" y="2289"/>
                      </a:lnTo>
                      <a:lnTo>
                        <a:pt x="5699" y="2327"/>
                      </a:lnTo>
                      <a:lnTo>
                        <a:pt x="5703" y="2381"/>
                      </a:lnTo>
                      <a:lnTo>
                        <a:pt x="5758" y="2511"/>
                      </a:lnTo>
                      <a:lnTo>
                        <a:pt x="5764" y="2680"/>
                      </a:lnTo>
                      <a:lnTo>
                        <a:pt x="5746" y="2745"/>
                      </a:lnTo>
                      <a:lnTo>
                        <a:pt x="5675" y="2790"/>
                      </a:lnTo>
                      <a:lnTo>
                        <a:pt x="5618" y="2827"/>
                      </a:lnTo>
                      <a:lnTo>
                        <a:pt x="5594" y="2857"/>
                      </a:lnTo>
                      <a:lnTo>
                        <a:pt x="5522" y="2892"/>
                      </a:lnTo>
                      <a:lnTo>
                        <a:pt x="5455" y="2894"/>
                      </a:lnTo>
                      <a:lnTo>
                        <a:pt x="5397" y="2963"/>
                      </a:lnTo>
                      <a:lnTo>
                        <a:pt x="5272" y="2972"/>
                      </a:lnTo>
                      <a:lnTo>
                        <a:pt x="5206" y="3000"/>
                      </a:lnTo>
                      <a:lnTo>
                        <a:pt x="5123" y="3067"/>
                      </a:lnTo>
                      <a:lnTo>
                        <a:pt x="5052" y="3155"/>
                      </a:lnTo>
                      <a:lnTo>
                        <a:pt x="5019" y="3251"/>
                      </a:lnTo>
                      <a:lnTo>
                        <a:pt x="5033" y="3328"/>
                      </a:lnTo>
                      <a:lnTo>
                        <a:pt x="5064" y="3380"/>
                      </a:lnTo>
                      <a:lnTo>
                        <a:pt x="5063" y="3407"/>
                      </a:lnTo>
                      <a:lnTo>
                        <a:pt x="5049" y="3430"/>
                      </a:lnTo>
                      <a:lnTo>
                        <a:pt x="5019" y="3435"/>
                      </a:lnTo>
                      <a:lnTo>
                        <a:pt x="4860" y="3400"/>
                      </a:lnTo>
                      <a:lnTo>
                        <a:pt x="4748" y="3373"/>
                      </a:lnTo>
                      <a:lnTo>
                        <a:pt x="4715" y="3379"/>
                      </a:lnTo>
                      <a:lnTo>
                        <a:pt x="4674" y="3340"/>
                      </a:lnTo>
                      <a:lnTo>
                        <a:pt x="4634" y="3320"/>
                      </a:lnTo>
                      <a:lnTo>
                        <a:pt x="4626" y="3347"/>
                      </a:lnTo>
                      <a:lnTo>
                        <a:pt x="4666" y="3358"/>
                      </a:lnTo>
                      <a:lnTo>
                        <a:pt x="4693" y="3393"/>
                      </a:lnTo>
                      <a:lnTo>
                        <a:pt x="4653" y="3412"/>
                      </a:lnTo>
                      <a:lnTo>
                        <a:pt x="4578" y="3482"/>
                      </a:lnTo>
                      <a:lnTo>
                        <a:pt x="4505" y="3563"/>
                      </a:lnTo>
                      <a:lnTo>
                        <a:pt x="4395" y="3597"/>
                      </a:lnTo>
                      <a:lnTo>
                        <a:pt x="4292" y="3619"/>
                      </a:lnTo>
                      <a:lnTo>
                        <a:pt x="4197" y="3661"/>
                      </a:lnTo>
                      <a:lnTo>
                        <a:pt x="4125" y="3664"/>
                      </a:lnTo>
                      <a:lnTo>
                        <a:pt x="4038" y="3695"/>
                      </a:lnTo>
                      <a:lnTo>
                        <a:pt x="3979" y="3738"/>
                      </a:lnTo>
                      <a:lnTo>
                        <a:pt x="3941" y="3807"/>
                      </a:lnTo>
                      <a:lnTo>
                        <a:pt x="3905" y="3835"/>
                      </a:lnTo>
                      <a:lnTo>
                        <a:pt x="3857" y="3895"/>
                      </a:lnTo>
                      <a:lnTo>
                        <a:pt x="3826" y="3952"/>
                      </a:lnTo>
                      <a:lnTo>
                        <a:pt x="3762" y="3950"/>
                      </a:lnTo>
                      <a:lnTo>
                        <a:pt x="3726" y="3926"/>
                      </a:lnTo>
                      <a:lnTo>
                        <a:pt x="3655" y="3893"/>
                      </a:lnTo>
                      <a:lnTo>
                        <a:pt x="3642" y="3823"/>
                      </a:lnTo>
                      <a:lnTo>
                        <a:pt x="3618" y="3818"/>
                      </a:lnTo>
                      <a:lnTo>
                        <a:pt x="3614" y="3836"/>
                      </a:lnTo>
                      <a:lnTo>
                        <a:pt x="3641" y="3886"/>
                      </a:lnTo>
                      <a:lnTo>
                        <a:pt x="3606" y="3907"/>
                      </a:lnTo>
                      <a:lnTo>
                        <a:pt x="3567" y="3873"/>
                      </a:lnTo>
                      <a:lnTo>
                        <a:pt x="3516" y="3832"/>
                      </a:lnTo>
                      <a:lnTo>
                        <a:pt x="3490" y="3827"/>
                      </a:lnTo>
                      <a:lnTo>
                        <a:pt x="3482" y="3803"/>
                      </a:lnTo>
                      <a:lnTo>
                        <a:pt x="3468" y="3771"/>
                      </a:lnTo>
                      <a:lnTo>
                        <a:pt x="3446" y="3757"/>
                      </a:lnTo>
                      <a:lnTo>
                        <a:pt x="3442" y="3771"/>
                      </a:lnTo>
                      <a:lnTo>
                        <a:pt x="3459" y="3806"/>
                      </a:lnTo>
                      <a:lnTo>
                        <a:pt x="3464" y="3846"/>
                      </a:lnTo>
                      <a:lnTo>
                        <a:pt x="3308" y="3797"/>
                      </a:lnTo>
                      <a:lnTo>
                        <a:pt x="3241" y="3770"/>
                      </a:lnTo>
                      <a:lnTo>
                        <a:pt x="3198" y="3771"/>
                      </a:lnTo>
                      <a:lnTo>
                        <a:pt x="3174" y="3757"/>
                      </a:lnTo>
                      <a:lnTo>
                        <a:pt x="3118" y="3734"/>
                      </a:lnTo>
                      <a:lnTo>
                        <a:pt x="3044" y="3732"/>
                      </a:lnTo>
                      <a:lnTo>
                        <a:pt x="3011" y="3710"/>
                      </a:lnTo>
                      <a:lnTo>
                        <a:pt x="2912" y="3716"/>
                      </a:lnTo>
                      <a:lnTo>
                        <a:pt x="2819" y="3749"/>
                      </a:lnTo>
                      <a:lnTo>
                        <a:pt x="2772" y="3762"/>
                      </a:lnTo>
                      <a:lnTo>
                        <a:pt x="2687" y="3787"/>
                      </a:lnTo>
                      <a:lnTo>
                        <a:pt x="2550" y="3791"/>
                      </a:lnTo>
                      <a:lnTo>
                        <a:pt x="2450" y="3806"/>
                      </a:lnTo>
                      <a:lnTo>
                        <a:pt x="2429" y="3782"/>
                      </a:lnTo>
                      <a:lnTo>
                        <a:pt x="2401" y="3749"/>
                      </a:lnTo>
                      <a:lnTo>
                        <a:pt x="2393" y="3707"/>
                      </a:lnTo>
                      <a:lnTo>
                        <a:pt x="2417" y="3683"/>
                      </a:lnTo>
                      <a:lnTo>
                        <a:pt x="2441" y="3671"/>
                      </a:lnTo>
                      <a:lnTo>
                        <a:pt x="2433" y="3642"/>
                      </a:lnTo>
                      <a:lnTo>
                        <a:pt x="2397" y="3661"/>
                      </a:lnTo>
                      <a:lnTo>
                        <a:pt x="2378" y="3706"/>
                      </a:lnTo>
                      <a:lnTo>
                        <a:pt x="2374" y="3760"/>
                      </a:lnTo>
                      <a:lnTo>
                        <a:pt x="2405" y="3789"/>
                      </a:lnTo>
                      <a:lnTo>
                        <a:pt x="2414" y="3816"/>
                      </a:lnTo>
                      <a:lnTo>
                        <a:pt x="2336" y="3833"/>
                      </a:lnTo>
                      <a:lnTo>
                        <a:pt x="2230" y="3864"/>
                      </a:lnTo>
                      <a:lnTo>
                        <a:pt x="2113" y="3891"/>
                      </a:lnTo>
                      <a:lnTo>
                        <a:pt x="2073" y="3918"/>
                      </a:lnTo>
                      <a:lnTo>
                        <a:pt x="2055" y="3889"/>
                      </a:lnTo>
                      <a:lnTo>
                        <a:pt x="2026" y="3907"/>
                      </a:lnTo>
                      <a:lnTo>
                        <a:pt x="2051" y="3958"/>
                      </a:lnTo>
                      <a:lnTo>
                        <a:pt x="2056" y="3983"/>
                      </a:lnTo>
                      <a:lnTo>
                        <a:pt x="2008" y="4027"/>
                      </a:lnTo>
                      <a:lnTo>
                        <a:pt x="1954" y="3978"/>
                      </a:lnTo>
                      <a:lnTo>
                        <a:pt x="1875" y="3921"/>
                      </a:lnTo>
                      <a:lnTo>
                        <a:pt x="1810" y="3901"/>
                      </a:lnTo>
                      <a:lnTo>
                        <a:pt x="1801" y="3862"/>
                      </a:lnTo>
                      <a:lnTo>
                        <a:pt x="1852" y="3801"/>
                      </a:lnTo>
                      <a:lnTo>
                        <a:pt x="1910" y="3833"/>
                      </a:lnTo>
                      <a:lnTo>
                        <a:pt x="1916" y="3797"/>
                      </a:lnTo>
                      <a:lnTo>
                        <a:pt x="1882" y="3771"/>
                      </a:lnTo>
                      <a:lnTo>
                        <a:pt x="1840" y="3787"/>
                      </a:lnTo>
                      <a:lnTo>
                        <a:pt x="1838" y="3747"/>
                      </a:lnTo>
                      <a:lnTo>
                        <a:pt x="1803" y="3719"/>
                      </a:lnTo>
                      <a:lnTo>
                        <a:pt x="1765" y="3728"/>
                      </a:lnTo>
                      <a:lnTo>
                        <a:pt x="1748" y="3697"/>
                      </a:lnTo>
                      <a:lnTo>
                        <a:pt x="1706" y="3707"/>
                      </a:lnTo>
                      <a:lnTo>
                        <a:pt x="1680" y="3728"/>
                      </a:lnTo>
                      <a:lnTo>
                        <a:pt x="1637" y="3730"/>
                      </a:lnTo>
                      <a:lnTo>
                        <a:pt x="1637" y="3760"/>
                      </a:lnTo>
                      <a:lnTo>
                        <a:pt x="1616" y="3762"/>
                      </a:lnTo>
                      <a:lnTo>
                        <a:pt x="1625" y="3744"/>
                      </a:lnTo>
                      <a:lnTo>
                        <a:pt x="1591" y="3729"/>
                      </a:lnTo>
                      <a:lnTo>
                        <a:pt x="1561" y="3723"/>
                      </a:lnTo>
                      <a:lnTo>
                        <a:pt x="1530" y="3714"/>
                      </a:lnTo>
                      <a:lnTo>
                        <a:pt x="1529" y="3734"/>
                      </a:lnTo>
                      <a:lnTo>
                        <a:pt x="1568" y="3744"/>
                      </a:lnTo>
                      <a:lnTo>
                        <a:pt x="1602" y="3749"/>
                      </a:lnTo>
                      <a:lnTo>
                        <a:pt x="1583" y="3770"/>
                      </a:lnTo>
                      <a:lnTo>
                        <a:pt x="1583" y="3787"/>
                      </a:lnTo>
                      <a:lnTo>
                        <a:pt x="1600" y="3803"/>
                      </a:lnTo>
                      <a:lnTo>
                        <a:pt x="1604" y="3842"/>
                      </a:lnTo>
                      <a:lnTo>
                        <a:pt x="1547" y="3877"/>
                      </a:lnTo>
                      <a:lnTo>
                        <a:pt x="1500" y="3877"/>
                      </a:lnTo>
                      <a:lnTo>
                        <a:pt x="1471" y="3862"/>
                      </a:lnTo>
                      <a:lnTo>
                        <a:pt x="1460" y="3830"/>
                      </a:lnTo>
                      <a:lnTo>
                        <a:pt x="1457" y="3765"/>
                      </a:lnTo>
                      <a:lnTo>
                        <a:pt x="1475" y="3737"/>
                      </a:lnTo>
                      <a:lnTo>
                        <a:pt x="1459" y="3707"/>
                      </a:lnTo>
                      <a:lnTo>
                        <a:pt x="1434" y="3709"/>
                      </a:lnTo>
                      <a:lnTo>
                        <a:pt x="1367" y="3704"/>
                      </a:lnTo>
                      <a:lnTo>
                        <a:pt x="1349" y="3680"/>
                      </a:lnTo>
                      <a:lnTo>
                        <a:pt x="1334" y="3716"/>
                      </a:lnTo>
                      <a:lnTo>
                        <a:pt x="1375" y="3731"/>
                      </a:lnTo>
                      <a:lnTo>
                        <a:pt x="1381" y="3755"/>
                      </a:lnTo>
                      <a:lnTo>
                        <a:pt x="1424" y="3800"/>
                      </a:lnTo>
                      <a:lnTo>
                        <a:pt x="1435" y="3854"/>
                      </a:lnTo>
                      <a:lnTo>
                        <a:pt x="1406" y="3895"/>
                      </a:lnTo>
                      <a:lnTo>
                        <a:pt x="1357" y="3875"/>
                      </a:lnTo>
                      <a:lnTo>
                        <a:pt x="1331" y="3858"/>
                      </a:lnTo>
                      <a:lnTo>
                        <a:pt x="1301" y="3835"/>
                      </a:lnTo>
                      <a:lnTo>
                        <a:pt x="1263" y="3799"/>
                      </a:lnTo>
                      <a:lnTo>
                        <a:pt x="1188" y="3754"/>
                      </a:lnTo>
                      <a:lnTo>
                        <a:pt x="1116" y="3726"/>
                      </a:lnTo>
                      <a:lnTo>
                        <a:pt x="1115" y="3658"/>
                      </a:lnTo>
                      <a:lnTo>
                        <a:pt x="1123" y="3619"/>
                      </a:lnTo>
                      <a:lnTo>
                        <a:pt x="1150" y="3577"/>
                      </a:lnTo>
                      <a:lnTo>
                        <a:pt x="1174" y="3564"/>
                      </a:lnTo>
                      <a:lnTo>
                        <a:pt x="1210" y="3558"/>
                      </a:lnTo>
                      <a:lnTo>
                        <a:pt x="1215" y="3548"/>
                      </a:lnTo>
                      <a:lnTo>
                        <a:pt x="1200" y="3535"/>
                      </a:lnTo>
                      <a:lnTo>
                        <a:pt x="1182" y="3511"/>
                      </a:lnTo>
                      <a:lnTo>
                        <a:pt x="1172" y="3522"/>
                      </a:lnTo>
                      <a:lnTo>
                        <a:pt x="1174" y="3547"/>
                      </a:lnTo>
                      <a:lnTo>
                        <a:pt x="1138" y="3560"/>
                      </a:lnTo>
                      <a:lnTo>
                        <a:pt x="1097" y="3632"/>
                      </a:lnTo>
                      <a:lnTo>
                        <a:pt x="1095" y="3664"/>
                      </a:lnTo>
                      <a:lnTo>
                        <a:pt x="1084" y="3695"/>
                      </a:lnTo>
                      <a:lnTo>
                        <a:pt x="1051" y="3658"/>
                      </a:lnTo>
                      <a:lnTo>
                        <a:pt x="1006" y="3619"/>
                      </a:lnTo>
                      <a:lnTo>
                        <a:pt x="996" y="3596"/>
                      </a:lnTo>
                      <a:lnTo>
                        <a:pt x="976" y="3587"/>
                      </a:lnTo>
                      <a:lnTo>
                        <a:pt x="976" y="3571"/>
                      </a:lnTo>
                      <a:lnTo>
                        <a:pt x="974" y="3559"/>
                      </a:lnTo>
                      <a:lnTo>
                        <a:pt x="946" y="3589"/>
                      </a:lnTo>
                      <a:lnTo>
                        <a:pt x="915" y="3562"/>
                      </a:lnTo>
                      <a:lnTo>
                        <a:pt x="891" y="3556"/>
                      </a:lnTo>
                      <a:lnTo>
                        <a:pt x="817" y="3518"/>
                      </a:lnTo>
                      <a:lnTo>
                        <a:pt x="791" y="3526"/>
                      </a:lnTo>
                      <a:lnTo>
                        <a:pt x="839" y="3538"/>
                      </a:lnTo>
                      <a:lnTo>
                        <a:pt x="882" y="3564"/>
                      </a:lnTo>
                      <a:lnTo>
                        <a:pt x="946" y="3636"/>
                      </a:lnTo>
                      <a:lnTo>
                        <a:pt x="1055" y="3707"/>
                      </a:lnTo>
                      <a:lnTo>
                        <a:pt x="1060" y="3746"/>
                      </a:lnTo>
                      <a:lnTo>
                        <a:pt x="1106" y="3791"/>
                      </a:lnTo>
                      <a:lnTo>
                        <a:pt x="1045" y="3873"/>
                      </a:lnTo>
                      <a:lnTo>
                        <a:pt x="964" y="3886"/>
                      </a:lnTo>
                      <a:lnTo>
                        <a:pt x="931" y="3814"/>
                      </a:lnTo>
                      <a:lnTo>
                        <a:pt x="902" y="3799"/>
                      </a:lnTo>
                      <a:lnTo>
                        <a:pt x="866" y="3770"/>
                      </a:lnTo>
                      <a:lnTo>
                        <a:pt x="858" y="3795"/>
                      </a:lnTo>
                      <a:lnTo>
                        <a:pt x="913" y="3834"/>
                      </a:lnTo>
                      <a:lnTo>
                        <a:pt x="935" y="3889"/>
                      </a:lnTo>
                      <a:lnTo>
                        <a:pt x="930" y="3913"/>
                      </a:lnTo>
                      <a:lnTo>
                        <a:pt x="868" y="3930"/>
                      </a:lnTo>
                      <a:lnTo>
                        <a:pt x="800" y="3952"/>
                      </a:lnTo>
                      <a:lnTo>
                        <a:pt x="729" y="3952"/>
                      </a:lnTo>
                      <a:lnTo>
                        <a:pt x="718" y="4014"/>
                      </a:lnTo>
                      <a:lnTo>
                        <a:pt x="652" y="4060"/>
                      </a:lnTo>
                      <a:lnTo>
                        <a:pt x="699" y="4066"/>
                      </a:lnTo>
                      <a:lnTo>
                        <a:pt x="699" y="4085"/>
                      </a:lnTo>
                      <a:lnTo>
                        <a:pt x="672" y="4093"/>
                      </a:lnTo>
                      <a:lnTo>
                        <a:pt x="622" y="4046"/>
                      </a:lnTo>
                      <a:lnTo>
                        <a:pt x="544" y="4015"/>
                      </a:lnTo>
                      <a:lnTo>
                        <a:pt x="454" y="3997"/>
                      </a:lnTo>
                      <a:lnTo>
                        <a:pt x="460" y="3963"/>
                      </a:lnTo>
                      <a:lnTo>
                        <a:pt x="407" y="3952"/>
                      </a:lnTo>
                      <a:lnTo>
                        <a:pt x="363" y="3969"/>
                      </a:lnTo>
                      <a:lnTo>
                        <a:pt x="367" y="3928"/>
                      </a:lnTo>
                      <a:lnTo>
                        <a:pt x="332" y="3888"/>
                      </a:lnTo>
                      <a:lnTo>
                        <a:pt x="292" y="3928"/>
                      </a:lnTo>
                      <a:lnTo>
                        <a:pt x="239" y="3809"/>
                      </a:lnTo>
                      <a:lnTo>
                        <a:pt x="271" y="3740"/>
                      </a:lnTo>
                      <a:lnTo>
                        <a:pt x="239" y="3663"/>
                      </a:lnTo>
                      <a:lnTo>
                        <a:pt x="189" y="3681"/>
                      </a:lnTo>
                      <a:lnTo>
                        <a:pt x="165" y="3653"/>
                      </a:lnTo>
                      <a:lnTo>
                        <a:pt x="179" y="3623"/>
                      </a:lnTo>
                      <a:lnTo>
                        <a:pt x="177" y="3573"/>
                      </a:lnTo>
                      <a:lnTo>
                        <a:pt x="228" y="3566"/>
                      </a:lnTo>
                      <a:lnTo>
                        <a:pt x="224" y="3475"/>
                      </a:lnTo>
                      <a:lnTo>
                        <a:pt x="177" y="3467"/>
                      </a:lnTo>
                      <a:lnTo>
                        <a:pt x="140" y="3513"/>
                      </a:lnTo>
                      <a:lnTo>
                        <a:pt x="88" y="3462"/>
                      </a:lnTo>
                      <a:lnTo>
                        <a:pt x="41" y="3386"/>
                      </a:lnTo>
                      <a:lnTo>
                        <a:pt x="0" y="3332"/>
                      </a:lnTo>
                      <a:lnTo>
                        <a:pt x="42" y="3289"/>
                      </a:lnTo>
                      <a:lnTo>
                        <a:pt x="105" y="3289"/>
                      </a:lnTo>
                      <a:lnTo>
                        <a:pt x="130" y="3322"/>
                      </a:lnTo>
                      <a:lnTo>
                        <a:pt x="169" y="3273"/>
                      </a:lnTo>
                      <a:lnTo>
                        <a:pt x="197" y="3282"/>
                      </a:lnTo>
                      <a:lnTo>
                        <a:pt x="228" y="3327"/>
                      </a:lnTo>
                      <a:lnTo>
                        <a:pt x="252" y="3312"/>
                      </a:lnTo>
                      <a:lnTo>
                        <a:pt x="342" y="3350"/>
                      </a:lnTo>
                      <a:lnTo>
                        <a:pt x="405" y="3348"/>
                      </a:lnTo>
                      <a:lnTo>
                        <a:pt x="475" y="3429"/>
                      </a:lnTo>
                      <a:lnTo>
                        <a:pt x="513" y="3418"/>
                      </a:lnTo>
                      <a:lnTo>
                        <a:pt x="557" y="3410"/>
                      </a:lnTo>
                      <a:lnTo>
                        <a:pt x="601" y="3345"/>
                      </a:lnTo>
                      <a:lnTo>
                        <a:pt x="552" y="3291"/>
                      </a:lnTo>
                      <a:lnTo>
                        <a:pt x="601" y="3263"/>
                      </a:lnTo>
                      <a:lnTo>
                        <a:pt x="603" y="3212"/>
                      </a:lnTo>
                      <a:lnTo>
                        <a:pt x="540" y="3176"/>
                      </a:lnTo>
                      <a:lnTo>
                        <a:pt x="552" y="3117"/>
                      </a:lnTo>
                      <a:lnTo>
                        <a:pt x="552" y="3064"/>
                      </a:lnTo>
                      <a:lnTo>
                        <a:pt x="532" y="3031"/>
                      </a:lnTo>
                      <a:lnTo>
                        <a:pt x="552" y="3004"/>
                      </a:lnTo>
                      <a:lnTo>
                        <a:pt x="554" y="2949"/>
                      </a:lnTo>
                      <a:lnTo>
                        <a:pt x="489" y="2932"/>
                      </a:lnTo>
                      <a:lnTo>
                        <a:pt x="508" y="2874"/>
                      </a:lnTo>
                      <a:lnTo>
                        <a:pt x="475" y="2810"/>
                      </a:lnTo>
                      <a:lnTo>
                        <a:pt x="479" y="2752"/>
                      </a:lnTo>
                      <a:lnTo>
                        <a:pt x="432" y="2735"/>
                      </a:lnTo>
                      <a:lnTo>
                        <a:pt x="450" y="2701"/>
                      </a:lnTo>
                      <a:lnTo>
                        <a:pt x="493" y="2686"/>
                      </a:lnTo>
                      <a:lnTo>
                        <a:pt x="540" y="2688"/>
                      </a:lnTo>
                      <a:lnTo>
                        <a:pt x="554" y="2638"/>
                      </a:lnTo>
                      <a:lnTo>
                        <a:pt x="586" y="2594"/>
                      </a:lnTo>
                      <a:lnTo>
                        <a:pt x="635" y="2583"/>
                      </a:lnTo>
                      <a:lnTo>
                        <a:pt x="691" y="2619"/>
                      </a:lnTo>
                      <a:lnTo>
                        <a:pt x="717" y="2598"/>
                      </a:lnTo>
                      <a:lnTo>
                        <a:pt x="701" y="2560"/>
                      </a:lnTo>
                      <a:lnTo>
                        <a:pt x="709" y="2507"/>
                      </a:lnTo>
                      <a:lnTo>
                        <a:pt x="733" y="2484"/>
                      </a:lnTo>
                      <a:lnTo>
                        <a:pt x="726" y="2438"/>
                      </a:lnTo>
                      <a:lnTo>
                        <a:pt x="705" y="2397"/>
                      </a:lnTo>
                      <a:lnTo>
                        <a:pt x="743" y="2356"/>
                      </a:lnTo>
                      <a:lnTo>
                        <a:pt x="777" y="2369"/>
                      </a:lnTo>
                      <a:lnTo>
                        <a:pt x="786" y="2316"/>
                      </a:lnTo>
                      <a:lnTo>
                        <a:pt x="771" y="2279"/>
                      </a:lnTo>
                      <a:lnTo>
                        <a:pt x="701" y="2223"/>
                      </a:lnTo>
                      <a:lnTo>
                        <a:pt x="681" y="2177"/>
                      </a:lnTo>
                      <a:lnTo>
                        <a:pt x="650" y="2135"/>
                      </a:lnTo>
                      <a:lnTo>
                        <a:pt x="684" y="2123"/>
                      </a:lnTo>
                      <a:lnTo>
                        <a:pt x="720" y="2119"/>
                      </a:lnTo>
                      <a:lnTo>
                        <a:pt x="732" y="2046"/>
                      </a:lnTo>
                      <a:lnTo>
                        <a:pt x="684" y="2029"/>
                      </a:lnTo>
                      <a:lnTo>
                        <a:pt x="637" y="1945"/>
                      </a:lnTo>
                      <a:lnTo>
                        <a:pt x="609" y="1875"/>
                      </a:lnTo>
                      <a:lnTo>
                        <a:pt x="571" y="1869"/>
                      </a:lnTo>
                      <a:lnTo>
                        <a:pt x="538" y="1783"/>
                      </a:lnTo>
                      <a:lnTo>
                        <a:pt x="508" y="1730"/>
                      </a:lnTo>
                      <a:lnTo>
                        <a:pt x="473" y="1732"/>
                      </a:lnTo>
                      <a:lnTo>
                        <a:pt x="442" y="1733"/>
                      </a:lnTo>
                      <a:lnTo>
                        <a:pt x="442" y="1640"/>
                      </a:lnTo>
                      <a:lnTo>
                        <a:pt x="468" y="1630"/>
                      </a:lnTo>
                      <a:lnTo>
                        <a:pt x="481" y="1591"/>
                      </a:lnTo>
                      <a:lnTo>
                        <a:pt x="485" y="1551"/>
                      </a:lnTo>
                      <a:lnTo>
                        <a:pt x="438" y="1521"/>
                      </a:lnTo>
                      <a:lnTo>
                        <a:pt x="424" y="1463"/>
                      </a:lnTo>
                      <a:lnTo>
                        <a:pt x="421" y="1420"/>
                      </a:lnTo>
                      <a:lnTo>
                        <a:pt x="449" y="1412"/>
                      </a:lnTo>
                      <a:lnTo>
                        <a:pt x="478" y="1453"/>
                      </a:lnTo>
                      <a:lnTo>
                        <a:pt x="511" y="1435"/>
                      </a:lnTo>
                      <a:lnTo>
                        <a:pt x="487" y="1388"/>
                      </a:lnTo>
                      <a:lnTo>
                        <a:pt x="432" y="1341"/>
                      </a:lnTo>
                      <a:lnTo>
                        <a:pt x="438" y="1294"/>
                      </a:lnTo>
                      <a:lnTo>
                        <a:pt x="434" y="1237"/>
                      </a:lnTo>
                      <a:lnTo>
                        <a:pt x="391" y="1146"/>
                      </a:lnTo>
                      <a:lnTo>
                        <a:pt x="436" y="1127"/>
                      </a:lnTo>
                      <a:lnTo>
                        <a:pt x="462" y="1090"/>
                      </a:lnTo>
                      <a:lnTo>
                        <a:pt x="438" y="1053"/>
                      </a:lnTo>
                      <a:lnTo>
                        <a:pt x="442" y="1003"/>
                      </a:lnTo>
                      <a:lnTo>
                        <a:pt x="465" y="972"/>
                      </a:lnTo>
                      <a:lnTo>
                        <a:pt x="444" y="927"/>
                      </a:lnTo>
                      <a:lnTo>
                        <a:pt x="480" y="900"/>
                      </a:lnTo>
                      <a:lnTo>
                        <a:pt x="487" y="853"/>
                      </a:lnTo>
                      <a:lnTo>
                        <a:pt x="516" y="864"/>
                      </a:lnTo>
                      <a:lnTo>
                        <a:pt x="546" y="828"/>
                      </a:lnTo>
                      <a:lnTo>
                        <a:pt x="510" y="788"/>
                      </a:lnTo>
                      <a:lnTo>
                        <a:pt x="554" y="720"/>
                      </a:lnTo>
                      <a:lnTo>
                        <a:pt x="502" y="686"/>
                      </a:lnTo>
                      <a:lnTo>
                        <a:pt x="472" y="648"/>
                      </a:lnTo>
                      <a:lnTo>
                        <a:pt x="474" y="617"/>
                      </a:lnTo>
                      <a:close/>
                    </a:path>
                  </a:pathLst>
                </a:custGeom>
                <a:solidFill>
                  <a:schemeClr val="accent1"/>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9" name="任意多边形 97"/>
                <p:cNvSpPr>
                  <a:spLocks/>
                </p:cNvSpPr>
                <p:nvPr/>
              </p:nvSpPr>
              <p:spPr bwMode="auto">
                <a:xfrm>
                  <a:off x="3115479" y="5602288"/>
                  <a:ext cx="279938" cy="167640"/>
                </a:xfrm>
                <a:custGeom>
                  <a:avLst/>
                  <a:gdLst>
                    <a:gd name="T0" fmla="*/ 0 w 2155751"/>
                    <a:gd name="T1" fmla="*/ 0 h 1281064"/>
                    <a:gd name="T2" fmla="*/ 0 w 2155751"/>
                    <a:gd name="T3" fmla="*/ 0 h 1281064"/>
                    <a:gd name="T4" fmla="*/ 0 w 2155751"/>
                    <a:gd name="T5" fmla="*/ 0 h 1281064"/>
                    <a:gd name="T6" fmla="*/ 0 w 2155751"/>
                    <a:gd name="T7" fmla="*/ 0 h 1281064"/>
                    <a:gd name="T8" fmla="*/ 0 w 2155751"/>
                    <a:gd name="T9" fmla="*/ 0 h 1281064"/>
                    <a:gd name="T10" fmla="*/ 0 w 2155751"/>
                    <a:gd name="T11" fmla="*/ 0 h 1281064"/>
                    <a:gd name="T12" fmla="*/ 0 w 2155751"/>
                    <a:gd name="T13" fmla="*/ 0 h 1281064"/>
                    <a:gd name="T14" fmla="*/ 0 w 2155751"/>
                    <a:gd name="T15" fmla="*/ 0 h 1281064"/>
                    <a:gd name="T16" fmla="*/ 0 w 2155751"/>
                    <a:gd name="T17" fmla="*/ 0 h 1281064"/>
                    <a:gd name="T18" fmla="*/ 0 w 2155751"/>
                    <a:gd name="T19" fmla="*/ 0 h 1281064"/>
                    <a:gd name="T20" fmla="*/ 0 w 2155751"/>
                    <a:gd name="T21" fmla="*/ 0 h 1281064"/>
                    <a:gd name="T22" fmla="*/ 0 w 2155751"/>
                    <a:gd name="T23" fmla="*/ 0 h 1281064"/>
                    <a:gd name="T24" fmla="*/ 0 w 2155751"/>
                    <a:gd name="T25" fmla="*/ 0 h 1281064"/>
                    <a:gd name="T26" fmla="*/ 0 w 2155751"/>
                    <a:gd name="T27" fmla="*/ 0 h 1281064"/>
                    <a:gd name="T28" fmla="*/ 0 w 2155751"/>
                    <a:gd name="T29" fmla="*/ 0 h 1281064"/>
                    <a:gd name="T30" fmla="*/ 0 w 2155751"/>
                    <a:gd name="T31" fmla="*/ 0 h 1281064"/>
                    <a:gd name="T32" fmla="*/ 0 w 2155751"/>
                    <a:gd name="T33" fmla="*/ 0 h 1281064"/>
                    <a:gd name="T34" fmla="*/ 0 w 2155751"/>
                    <a:gd name="T35" fmla="*/ 0 h 1281064"/>
                    <a:gd name="T36" fmla="*/ 0 w 2155751"/>
                    <a:gd name="T37" fmla="*/ 0 h 1281064"/>
                    <a:gd name="T38" fmla="*/ 0 w 2155751"/>
                    <a:gd name="T39" fmla="*/ 0 h 1281064"/>
                    <a:gd name="T40" fmla="*/ 0 w 2155751"/>
                    <a:gd name="T41" fmla="*/ 0 h 1281064"/>
                    <a:gd name="T42" fmla="*/ 0 w 2155751"/>
                    <a:gd name="T43" fmla="*/ 0 h 1281064"/>
                    <a:gd name="T44" fmla="*/ 0 w 2155751"/>
                    <a:gd name="T45" fmla="*/ 0 h 1281064"/>
                    <a:gd name="T46" fmla="*/ 0 w 2155751"/>
                    <a:gd name="T47" fmla="*/ 0 h 1281064"/>
                    <a:gd name="T48" fmla="*/ 0 w 2155751"/>
                    <a:gd name="T49" fmla="*/ 0 h 1281064"/>
                    <a:gd name="T50" fmla="*/ 0 w 2155751"/>
                    <a:gd name="T51" fmla="*/ 0 h 1281064"/>
                    <a:gd name="T52" fmla="*/ 0 w 2155751"/>
                    <a:gd name="T53" fmla="*/ 0 h 1281064"/>
                    <a:gd name="T54" fmla="*/ 0 w 2155751"/>
                    <a:gd name="T55" fmla="*/ 0 h 1281064"/>
                    <a:gd name="T56" fmla="*/ 0 w 2155751"/>
                    <a:gd name="T57" fmla="*/ 0 h 1281064"/>
                    <a:gd name="T58" fmla="*/ 0 w 2155751"/>
                    <a:gd name="T59" fmla="*/ 0 h 1281064"/>
                    <a:gd name="T60" fmla="*/ 0 w 2155751"/>
                    <a:gd name="T61" fmla="*/ 0 h 1281064"/>
                    <a:gd name="T62" fmla="*/ 0 w 2155751"/>
                    <a:gd name="T63" fmla="*/ 0 h 1281064"/>
                    <a:gd name="T64" fmla="*/ 0 w 2155751"/>
                    <a:gd name="T65" fmla="*/ 0 h 1281064"/>
                    <a:gd name="T66" fmla="*/ 0 w 2155751"/>
                    <a:gd name="T67" fmla="*/ 0 h 1281064"/>
                    <a:gd name="T68" fmla="*/ 0 w 2155751"/>
                    <a:gd name="T69" fmla="*/ 0 h 1281064"/>
                    <a:gd name="T70" fmla="*/ 0 w 2155751"/>
                    <a:gd name="T71" fmla="*/ 0 h 1281064"/>
                    <a:gd name="T72" fmla="*/ 0 w 2155751"/>
                    <a:gd name="T73" fmla="*/ 0 h 1281064"/>
                    <a:gd name="T74" fmla="*/ 0 w 2155751"/>
                    <a:gd name="T75" fmla="*/ 0 h 1281064"/>
                    <a:gd name="T76" fmla="*/ 0 w 2155751"/>
                    <a:gd name="T77" fmla="*/ 0 h 1281064"/>
                    <a:gd name="T78" fmla="*/ 0 w 2155751"/>
                    <a:gd name="T79" fmla="*/ 0 h 1281064"/>
                    <a:gd name="T80" fmla="*/ 0 w 2155751"/>
                    <a:gd name="T81" fmla="*/ 0 h 1281064"/>
                    <a:gd name="T82" fmla="*/ 0 w 2155751"/>
                    <a:gd name="T83" fmla="*/ 0 h 1281064"/>
                    <a:gd name="T84" fmla="*/ 0 w 2155751"/>
                    <a:gd name="T85" fmla="*/ 0 h 1281064"/>
                    <a:gd name="T86" fmla="*/ 0 w 2155751"/>
                    <a:gd name="T87" fmla="*/ 0 h 1281064"/>
                    <a:gd name="T88" fmla="*/ 0 w 2155751"/>
                    <a:gd name="T89" fmla="*/ 0 h 12810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55751"/>
                    <a:gd name="T136" fmla="*/ 0 h 1281064"/>
                    <a:gd name="T137" fmla="*/ 2155751 w 2155751"/>
                    <a:gd name="T138" fmla="*/ 1281064 h 12810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55751" h="1281064">
                      <a:moveTo>
                        <a:pt x="1013617" y="119561"/>
                      </a:moveTo>
                      <a:lnTo>
                        <a:pt x="876176" y="240283"/>
                      </a:lnTo>
                      <a:lnTo>
                        <a:pt x="722759" y="288925"/>
                      </a:lnTo>
                      <a:lnTo>
                        <a:pt x="632842" y="267717"/>
                      </a:lnTo>
                      <a:lnTo>
                        <a:pt x="517525" y="362967"/>
                      </a:lnTo>
                      <a:lnTo>
                        <a:pt x="328290" y="447551"/>
                      </a:lnTo>
                      <a:lnTo>
                        <a:pt x="244723" y="414660"/>
                      </a:lnTo>
                      <a:lnTo>
                        <a:pt x="174873" y="525785"/>
                      </a:lnTo>
                      <a:lnTo>
                        <a:pt x="189731" y="563885"/>
                      </a:lnTo>
                      <a:lnTo>
                        <a:pt x="96639" y="607194"/>
                      </a:lnTo>
                      <a:lnTo>
                        <a:pt x="0" y="708794"/>
                      </a:lnTo>
                      <a:lnTo>
                        <a:pt x="171822" y="705496"/>
                      </a:lnTo>
                      <a:lnTo>
                        <a:pt x="362198" y="651397"/>
                      </a:lnTo>
                      <a:lnTo>
                        <a:pt x="534665" y="778397"/>
                      </a:lnTo>
                      <a:lnTo>
                        <a:pt x="680715" y="872506"/>
                      </a:lnTo>
                      <a:lnTo>
                        <a:pt x="817140" y="961210"/>
                      </a:lnTo>
                      <a:lnTo>
                        <a:pt x="1065535" y="1122314"/>
                      </a:lnTo>
                      <a:lnTo>
                        <a:pt x="1139577" y="1228106"/>
                      </a:lnTo>
                      <a:lnTo>
                        <a:pt x="1232669" y="1281064"/>
                      </a:lnTo>
                      <a:lnTo>
                        <a:pt x="1717055" y="1130822"/>
                      </a:lnTo>
                      <a:lnTo>
                        <a:pt x="1733823" y="980580"/>
                      </a:lnTo>
                      <a:lnTo>
                        <a:pt x="1755031" y="858913"/>
                      </a:lnTo>
                      <a:lnTo>
                        <a:pt x="1790973" y="762646"/>
                      </a:lnTo>
                      <a:lnTo>
                        <a:pt x="1906290" y="672729"/>
                      </a:lnTo>
                      <a:lnTo>
                        <a:pt x="2047131" y="657995"/>
                      </a:lnTo>
                      <a:lnTo>
                        <a:pt x="2155751" y="531815"/>
                      </a:lnTo>
                      <a:lnTo>
                        <a:pt x="2146573" y="481336"/>
                      </a:lnTo>
                      <a:lnTo>
                        <a:pt x="2041798" y="461269"/>
                      </a:lnTo>
                      <a:lnTo>
                        <a:pt x="2006997" y="301502"/>
                      </a:lnTo>
                      <a:lnTo>
                        <a:pt x="1831355" y="227460"/>
                      </a:lnTo>
                      <a:lnTo>
                        <a:pt x="1699022" y="233810"/>
                      </a:lnTo>
                      <a:lnTo>
                        <a:pt x="1564779" y="196851"/>
                      </a:lnTo>
                      <a:lnTo>
                        <a:pt x="1457970" y="155576"/>
                      </a:lnTo>
                      <a:lnTo>
                        <a:pt x="1326778" y="18034"/>
                      </a:lnTo>
                      <a:lnTo>
                        <a:pt x="1233686" y="43434"/>
                      </a:lnTo>
                      <a:lnTo>
                        <a:pt x="1247403" y="161926"/>
                      </a:lnTo>
                      <a:lnTo>
                        <a:pt x="1287661" y="241301"/>
                      </a:lnTo>
                      <a:lnTo>
                        <a:pt x="1262261" y="343918"/>
                      </a:lnTo>
                      <a:lnTo>
                        <a:pt x="1214636" y="396876"/>
                      </a:lnTo>
                      <a:lnTo>
                        <a:pt x="1243211" y="265684"/>
                      </a:lnTo>
                      <a:lnTo>
                        <a:pt x="1227336" y="176784"/>
                      </a:lnTo>
                      <a:lnTo>
                        <a:pt x="1193502" y="103514"/>
                      </a:lnTo>
                      <a:cubicBezTo>
                        <a:pt x="1193858" y="76798"/>
                        <a:pt x="1194213" y="50083"/>
                        <a:pt x="1194569" y="23367"/>
                      </a:cubicBezTo>
                      <a:lnTo>
                        <a:pt x="1141735" y="0"/>
                      </a:lnTo>
                      <a:lnTo>
                        <a:pt x="1013617" y="119561"/>
                      </a:lnTo>
                      <a:close/>
                    </a:path>
                  </a:pathLst>
                </a:custGeom>
                <a:solidFill>
                  <a:schemeClr val="accent1"/>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sp>
            <p:nvSpPr>
              <p:cNvPr id="34" name="任意多边形 138"/>
              <p:cNvSpPr>
                <a:spLocks/>
              </p:cNvSpPr>
              <p:nvPr/>
            </p:nvSpPr>
            <p:spPr bwMode="auto">
              <a:xfrm>
                <a:off x="4590436" y="5844024"/>
                <a:ext cx="42825" cy="50165"/>
              </a:xfrm>
              <a:custGeom>
                <a:avLst/>
                <a:gdLst>
                  <a:gd name="T0" fmla="*/ 0 w 328935"/>
                  <a:gd name="T1" fmla="*/ 0 h 384049"/>
                  <a:gd name="T2" fmla="*/ 0 w 328935"/>
                  <a:gd name="T3" fmla="*/ 0 h 384049"/>
                  <a:gd name="T4" fmla="*/ 0 w 328935"/>
                  <a:gd name="T5" fmla="*/ 0 h 384049"/>
                  <a:gd name="T6" fmla="*/ 0 w 328935"/>
                  <a:gd name="T7" fmla="*/ 0 h 384049"/>
                  <a:gd name="T8" fmla="*/ 0 w 328935"/>
                  <a:gd name="T9" fmla="*/ 0 h 384049"/>
                  <a:gd name="T10" fmla="*/ 0 w 328935"/>
                  <a:gd name="T11" fmla="*/ 0 h 384049"/>
                  <a:gd name="T12" fmla="*/ 0 w 328935"/>
                  <a:gd name="T13" fmla="*/ 0 h 384049"/>
                  <a:gd name="T14" fmla="*/ 0 w 328935"/>
                  <a:gd name="T15" fmla="*/ 0 h 384049"/>
                  <a:gd name="T16" fmla="*/ 0 w 328935"/>
                  <a:gd name="T17" fmla="*/ 0 h 384049"/>
                  <a:gd name="T18" fmla="*/ 0 w 328935"/>
                  <a:gd name="T19" fmla="*/ 0 h 384049"/>
                  <a:gd name="T20" fmla="*/ 0 w 328935"/>
                  <a:gd name="T21" fmla="*/ 0 h 384049"/>
                  <a:gd name="T22" fmla="*/ 0 w 328935"/>
                  <a:gd name="T23" fmla="*/ 0 h 384049"/>
                  <a:gd name="T24" fmla="*/ 0 w 328935"/>
                  <a:gd name="T25" fmla="*/ 0 h 384049"/>
                  <a:gd name="T26" fmla="*/ 0 w 328935"/>
                  <a:gd name="T27" fmla="*/ 0 h 384049"/>
                  <a:gd name="T28" fmla="*/ 0 w 328935"/>
                  <a:gd name="T29" fmla="*/ 0 h 384049"/>
                  <a:gd name="T30" fmla="*/ 0 w 328935"/>
                  <a:gd name="T31" fmla="*/ 0 h 384049"/>
                  <a:gd name="T32" fmla="*/ 0 w 328935"/>
                  <a:gd name="T33" fmla="*/ 0 h 384049"/>
                  <a:gd name="T34" fmla="*/ 0 w 328935"/>
                  <a:gd name="T35" fmla="*/ 0 h 384049"/>
                  <a:gd name="T36" fmla="*/ 0 w 328935"/>
                  <a:gd name="T37" fmla="*/ 0 h 384049"/>
                  <a:gd name="T38" fmla="*/ 0 w 328935"/>
                  <a:gd name="T39" fmla="*/ 0 h 384049"/>
                  <a:gd name="T40" fmla="*/ 0 w 328935"/>
                  <a:gd name="T41" fmla="*/ 0 h 384049"/>
                  <a:gd name="T42" fmla="*/ 0 w 328935"/>
                  <a:gd name="T43" fmla="*/ 0 h 384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935"/>
                  <a:gd name="T67" fmla="*/ 0 h 384049"/>
                  <a:gd name="T68" fmla="*/ 328935 w 328935"/>
                  <a:gd name="T69" fmla="*/ 384049 h 384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935" h="384049">
                    <a:moveTo>
                      <a:pt x="13369" y="239261"/>
                    </a:moveTo>
                    <a:lnTo>
                      <a:pt x="0" y="291974"/>
                    </a:lnTo>
                    <a:lnTo>
                      <a:pt x="114300" y="318390"/>
                    </a:lnTo>
                    <a:lnTo>
                      <a:pt x="171327" y="342774"/>
                    </a:lnTo>
                    <a:lnTo>
                      <a:pt x="244352" y="358649"/>
                    </a:lnTo>
                    <a:lnTo>
                      <a:pt x="283469" y="384049"/>
                    </a:lnTo>
                    <a:lnTo>
                      <a:pt x="328935" y="369191"/>
                    </a:lnTo>
                    <a:lnTo>
                      <a:pt x="327918" y="312041"/>
                    </a:lnTo>
                    <a:lnTo>
                      <a:pt x="289818" y="269749"/>
                    </a:lnTo>
                    <a:lnTo>
                      <a:pt x="229493" y="260224"/>
                    </a:lnTo>
                    <a:lnTo>
                      <a:pt x="219968" y="224282"/>
                    </a:lnTo>
                    <a:lnTo>
                      <a:pt x="252860" y="172466"/>
                    </a:lnTo>
                    <a:lnTo>
                      <a:pt x="211585" y="177799"/>
                    </a:lnTo>
                    <a:lnTo>
                      <a:pt x="189584" y="124716"/>
                    </a:lnTo>
                    <a:lnTo>
                      <a:pt x="250255" y="122558"/>
                    </a:lnTo>
                    <a:lnTo>
                      <a:pt x="253877" y="84707"/>
                    </a:lnTo>
                    <a:lnTo>
                      <a:pt x="233016" y="10421"/>
                    </a:lnTo>
                    <a:lnTo>
                      <a:pt x="158975" y="0"/>
                    </a:lnTo>
                    <a:lnTo>
                      <a:pt x="107826" y="43307"/>
                    </a:lnTo>
                    <a:lnTo>
                      <a:pt x="103634" y="141731"/>
                    </a:lnTo>
                    <a:lnTo>
                      <a:pt x="66551" y="199898"/>
                    </a:lnTo>
                    <a:lnTo>
                      <a:pt x="13369" y="239261"/>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5" name="任意多边形 139"/>
              <p:cNvSpPr>
                <a:spLocks/>
              </p:cNvSpPr>
              <p:nvPr/>
            </p:nvSpPr>
            <p:spPr bwMode="auto">
              <a:xfrm>
                <a:off x="4625704" y="5842754"/>
                <a:ext cx="22357" cy="24448"/>
              </a:xfrm>
              <a:custGeom>
                <a:avLst/>
                <a:gdLst>
                  <a:gd name="T0" fmla="*/ 0 w 172466"/>
                  <a:gd name="T1" fmla="*/ 0 h 186305"/>
                  <a:gd name="T2" fmla="*/ 0 w 172466"/>
                  <a:gd name="T3" fmla="*/ 0 h 186305"/>
                  <a:gd name="T4" fmla="*/ 0 w 172466"/>
                  <a:gd name="T5" fmla="*/ 0 h 186305"/>
                  <a:gd name="T6" fmla="*/ 0 w 172466"/>
                  <a:gd name="T7" fmla="*/ 0 h 186305"/>
                  <a:gd name="T8" fmla="*/ 0 w 172466"/>
                  <a:gd name="T9" fmla="*/ 0 h 186305"/>
                  <a:gd name="T10" fmla="*/ 0 w 172466"/>
                  <a:gd name="T11" fmla="*/ 0 h 186305"/>
                  <a:gd name="T12" fmla="*/ 0 w 172466"/>
                  <a:gd name="T13" fmla="*/ 0 h 186305"/>
                  <a:gd name="T14" fmla="*/ 0 w 172466"/>
                  <a:gd name="T15" fmla="*/ 0 h 186305"/>
                  <a:gd name="T16" fmla="*/ 0 60000 65536"/>
                  <a:gd name="T17" fmla="*/ 0 60000 65536"/>
                  <a:gd name="T18" fmla="*/ 0 60000 65536"/>
                  <a:gd name="T19" fmla="*/ 0 60000 65536"/>
                  <a:gd name="T20" fmla="*/ 0 60000 65536"/>
                  <a:gd name="T21" fmla="*/ 0 60000 65536"/>
                  <a:gd name="T22" fmla="*/ 0 60000 65536"/>
                  <a:gd name="T23" fmla="*/ 0 60000 65536"/>
                  <a:gd name="T24" fmla="*/ 0 w 172466"/>
                  <a:gd name="T25" fmla="*/ 0 h 186305"/>
                  <a:gd name="T26" fmla="*/ 172466 w 172466"/>
                  <a:gd name="T27" fmla="*/ 186305 h 186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466" h="186305">
                    <a:moveTo>
                      <a:pt x="158526" y="186305"/>
                    </a:moveTo>
                    <a:lnTo>
                      <a:pt x="93091" y="140718"/>
                    </a:lnTo>
                    <a:lnTo>
                      <a:pt x="34924" y="99443"/>
                    </a:lnTo>
                    <a:lnTo>
                      <a:pt x="0" y="34923"/>
                    </a:lnTo>
                    <a:lnTo>
                      <a:pt x="47624" y="0"/>
                    </a:lnTo>
                    <a:lnTo>
                      <a:pt x="137541" y="31751"/>
                    </a:lnTo>
                    <a:lnTo>
                      <a:pt x="172466" y="77218"/>
                    </a:lnTo>
                    <a:lnTo>
                      <a:pt x="158526" y="186305"/>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nvGrpSpPr>
              <p:cNvPr id="36" name="组合 77"/>
              <p:cNvGrpSpPr/>
              <p:nvPr/>
            </p:nvGrpSpPr>
            <p:grpSpPr>
              <a:xfrm>
                <a:off x="1618820" y="4739759"/>
                <a:ext cx="2735258" cy="1863796"/>
                <a:chOff x="454030" y="4441825"/>
                <a:chExt cx="2735258" cy="1863796"/>
              </a:xfrm>
            </p:grpSpPr>
            <p:sp>
              <p:nvSpPr>
                <p:cNvPr id="39" name="任意多边形 4"/>
                <p:cNvSpPr>
                  <a:spLocks/>
                </p:cNvSpPr>
                <p:nvPr/>
              </p:nvSpPr>
              <p:spPr bwMode="auto">
                <a:xfrm>
                  <a:off x="835025" y="4441825"/>
                  <a:ext cx="2354263" cy="1825625"/>
                </a:xfrm>
                <a:custGeom>
                  <a:avLst/>
                  <a:gdLst>
                    <a:gd name="T0" fmla="*/ 36785386 w 11331"/>
                    <a:gd name="T1" fmla="*/ 0 h 8791"/>
                    <a:gd name="T2" fmla="*/ 0 w 11331"/>
                    <a:gd name="T3" fmla="*/ 36749265 h 8791"/>
                    <a:gd name="T4" fmla="*/ 36785386 w 11331"/>
                    <a:gd name="T5" fmla="*/ 36749265 h 8791"/>
                    <a:gd name="T6" fmla="*/ 36785386 w 11331"/>
                    <a:gd name="T7" fmla="*/ 0 h 8791"/>
                    <a:gd name="T8" fmla="*/ 0 60000 65536"/>
                    <a:gd name="T9" fmla="*/ 0 60000 65536"/>
                    <a:gd name="T10" fmla="*/ 0 60000 65536"/>
                    <a:gd name="T11" fmla="*/ 0 60000 65536"/>
                    <a:gd name="T12" fmla="*/ 0 w 11331"/>
                    <a:gd name="T13" fmla="*/ 0 h 8791"/>
                    <a:gd name="T14" fmla="*/ 11331 w 11331"/>
                    <a:gd name="T15" fmla="*/ 8791 h 8791"/>
                  </a:gdLst>
                  <a:ahLst/>
                  <a:cxnLst>
                    <a:cxn ang="T8">
                      <a:pos x="T0" y="T1"/>
                    </a:cxn>
                    <a:cxn ang="T9">
                      <a:pos x="T2" y="T3"/>
                    </a:cxn>
                    <a:cxn ang="T10">
                      <a:pos x="T4" y="T5"/>
                    </a:cxn>
                    <a:cxn ang="T11">
                      <a:pos x="T6" y="T7"/>
                    </a:cxn>
                  </a:cxnLst>
                  <a:rect l="T12" t="T13" r="T14" b="T15"/>
                  <a:pathLst>
                    <a:path w="11331" h="8791">
                      <a:moveTo>
                        <a:pt x="10854" y="544"/>
                      </a:moveTo>
                      <a:lnTo>
                        <a:pt x="10859" y="495"/>
                      </a:lnTo>
                      <a:lnTo>
                        <a:pt x="10886" y="441"/>
                      </a:lnTo>
                      <a:lnTo>
                        <a:pt x="10947" y="370"/>
                      </a:lnTo>
                      <a:lnTo>
                        <a:pt x="10982" y="309"/>
                      </a:lnTo>
                      <a:lnTo>
                        <a:pt x="10916" y="310"/>
                      </a:lnTo>
                      <a:lnTo>
                        <a:pt x="10866" y="325"/>
                      </a:lnTo>
                      <a:lnTo>
                        <a:pt x="10784" y="307"/>
                      </a:lnTo>
                      <a:lnTo>
                        <a:pt x="10778" y="252"/>
                      </a:lnTo>
                      <a:lnTo>
                        <a:pt x="10748" y="181"/>
                      </a:lnTo>
                      <a:lnTo>
                        <a:pt x="10676" y="180"/>
                      </a:lnTo>
                      <a:lnTo>
                        <a:pt x="10673" y="64"/>
                      </a:lnTo>
                      <a:lnTo>
                        <a:pt x="10625" y="81"/>
                      </a:lnTo>
                      <a:lnTo>
                        <a:pt x="10569" y="0"/>
                      </a:lnTo>
                      <a:lnTo>
                        <a:pt x="10512" y="48"/>
                      </a:lnTo>
                      <a:lnTo>
                        <a:pt x="10476" y="111"/>
                      </a:lnTo>
                      <a:lnTo>
                        <a:pt x="10425" y="150"/>
                      </a:lnTo>
                      <a:lnTo>
                        <a:pt x="10367" y="136"/>
                      </a:lnTo>
                      <a:lnTo>
                        <a:pt x="10316" y="183"/>
                      </a:lnTo>
                      <a:lnTo>
                        <a:pt x="10343" y="264"/>
                      </a:lnTo>
                      <a:lnTo>
                        <a:pt x="10436" y="313"/>
                      </a:lnTo>
                      <a:lnTo>
                        <a:pt x="10413" y="445"/>
                      </a:lnTo>
                      <a:lnTo>
                        <a:pt x="10359" y="429"/>
                      </a:lnTo>
                      <a:lnTo>
                        <a:pt x="10328" y="378"/>
                      </a:lnTo>
                      <a:lnTo>
                        <a:pt x="10230" y="288"/>
                      </a:lnTo>
                      <a:lnTo>
                        <a:pt x="10137" y="328"/>
                      </a:lnTo>
                      <a:lnTo>
                        <a:pt x="10106" y="304"/>
                      </a:lnTo>
                      <a:lnTo>
                        <a:pt x="10050" y="312"/>
                      </a:lnTo>
                      <a:lnTo>
                        <a:pt x="9957" y="396"/>
                      </a:lnTo>
                      <a:lnTo>
                        <a:pt x="9875" y="459"/>
                      </a:lnTo>
                      <a:lnTo>
                        <a:pt x="9816" y="409"/>
                      </a:lnTo>
                      <a:lnTo>
                        <a:pt x="9747" y="427"/>
                      </a:lnTo>
                      <a:lnTo>
                        <a:pt x="9720" y="405"/>
                      </a:lnTo>
                      <a:lnTo>
                        <a:pt x="9633" y="462"/>
                      </a:lnTo>
                      <a:lnTo>
                        <a:pt x="9588" y="415"/>
                      </a:lnTo>
                      <a:lnTo>
                        <a:pt x="9630" y="355"/>
                      </a:lnTo>
                      <a:lnTo>
                        <a:pt x="9690" y="330"/>
                      </a:lnTo>
                      <a:lnTo>
                        <a:pt x="9660" y="277"/>
                      </a:lnTo>
                      <a:lnTo>
                        <a:pt x="9558" y="262"/>
                      </a:lnTo>
                      <a:lnTo>
                        <a:pt x="9518" y="294"/>
                      </a:lnTo>
                      <a:lnTo>
                        <a:pt x="9515" y="352"/>
                      </a:lnTo>
                      <a:lnTo>
                        <a:pt x="9501" y="402"/>
                      </a:lnTo>
                      <a:lnTo>
                        <a:pt x="9557" y="469"/>
                      </a:lnTo>
                      <a:lnTo>
                        <a:pt x="9495" y="495"/>
                      </a:lnTo>
                      <a:lnTo>
                        <a:pt x="9443" y="487"/>
                      </a:lnTo>
                      <a:lnTo>
                        <a:pt x="9324" y="603"/>
                      </a:lnTo>
                      <a:lnTo>
                        <a:pt x="9207" y="597"/>
                      </a:lnTo>
                      <a:lnTo>
                        <a:pt x="9152" y="574"/>
                      </a:lnTo>
                      <a:lnTo>
                        <a:pt x="9153" y="453"/>
                      </a:lnTo>
                      <a:lnTo>
                        <a:pt x="9101" y="430"/>
                      </a:lnTo>
                      <a:lnTo>
                        <a:pt x="9068" y="388"/>
                      </a:lnTo>
                      <a:lnTo>
                        <a:pt x="8991" y="399"/>
                      </a:lnTo>
                      <a:lnTo>
                        <a:pt x="8970" y="469"/>
                      </a:lnTo>
                      <a:lnTo>
                        <a:pt x="8915" y="490"/>
                      </a:lnTo>
                      <a:lnTo>
                        <a:pt x="8862" y="474"/>
                      </a:lnTo>
                      <a:lnTo>
                        <a:pt x="8874" y="405"/>
                      </a:lnTo>
                      <a:lnTo>
                        <a:pt x="8781" y="406"/>
                      </a:lnTo>
                      <a:lnTo>
                        <a:pt x="8757" y="379"/>
                      </a:lnTo>
                      <a:lnTo>
                        <a:pt x="8723" y="435"/>
                      </a:lnTo>
                      <a:lnTo>
                        <a:pt x="8789" y="484"/>
                      </a:lnTo>
                      <a:lnTo>
                        <a:pt x="8703" y="546"/>
                      </a:lnTo>
                      <a:lnTo>
                        <a:pt x="8700" y="649"/>
                      </a:lnTo>
                      <a:lnTo>
                        <a:pt x="8789" y="666"/>
                      </a:lnTo>
                      <a:lnTo>
                        <a:pt x="8790" y="730"/>
                      </a:lnTo>
                      <a:lnTo>
                        <a:pt x="8793" y="793"/>
                      </a:lnTo>
                      <a:lnTo>
                        <a:pt x="8847" y="825"/>
                      </a:lnTo>
                      <a:lnTo>
                        <a:pt x="8843" y="898"/>
                      </a:lnTo>
                      <a:lnTo>
                        <a:pt x="8726" y="969"/>
                      </a:lnTo>
                      <a:lnTo>
                        <a:pt x="8681" y="954"/>
                      </a:lnTo>
                      <a:lnTo>
                        <a:pt x="8652" y="970"/>
                      </a:lnTo>
                      <a:lnTo>
                        <a:pt x="8628" y="1050"/>
                      </a:lnTo>
                      <a:lnTo>
                        <a:pt x="8573" y="1044"/>
                      </a:lnTo>
                      <a:lnTo>
                        <a:pt x="8502" y="1048"/>
                      </a:lnTo>
                      <a:lnTo>
                        <a:pt x="8429" y="1093"/>
                      </a:lnTo>
                      <a:lnTo>
                        <a:pt x="8288" y="1164"/>
                      </a:lnTo>
                      <a:lnTo>
                        <a:pt x="8289" y="1218"/>
                      </a:lnTo>
                      <a:lnTo>
                        <a:pt x="8228" y="1291"/>
                      </a:lnTo>
                      <a:lnTo>
                        <a:pt x="8225" y="1438"/>
                      </a:lnTo>
                      <a:lnTo>
                        <a:pt x="8271" y="1497"/>
                      </a:lnTo>
                      <a:lnTo>
                        <a:pt x="8217" y="1570"/>
                      </a:lnTo>
                      <a:lnTo>
                        <a:pt x="8240" y="1638"/>
                      </a:lnTo>
                      <a:lnTo>
                        <a:pt x="8220" y="1704"/>
                      </a:lnTo>
                      <a:lnTo>
                        <a:pt x="8249" y="1833"/>
                      </a:lnTo>
                      <a:lnTo>
                        <a:pt x="8202" y="1888"/>
                      </a:lnTo>
                      <a:lnTo>
                        <a:pt x="8277" y="2020"/>
                      </a:lnTo>
                      <a:lnTo>
                        <a:pt x="8363" y="1950"/>
                      </a:lnTo>
                      <a:lnTo>
                        <a:pt x="8366" y="1882"/>
                      </a:lnTo>
                      <a:lnTo>
                        <a:pt x="8463" y="1782"/>
                      </a:lnTo>
                      <a:lnTo>
                        <a:pt x="8543" y="1737"/>
                      </a:lnTo>
                      <a:lnTo>
                        <a:pt x="8658" y="1686"/>
                      </a:lnTo>
                      <a:lnTo>
                        <a:pt x="8696" y="1615"/>
                      </a:lnTo>
                      <a:lnTo>
                        <a:pt x="8765" y="1537"/>
                      </a:lnTo>
                      <a:lnTo>
                        <a:pt x="8943" y="1405"/>
                      </a:lnTo>
                      <a:lnTo>
                        <a:pt x="9000" y="1411"/>
                      </a:lnTo>
                      <a:lnTo>
                        <a:pt x="9000" y="1480"/>
                      </a:lnTo>
                      <a:lnTo>
                        <a:pt x="8880" y="1560"/>
                      </a:lnTo>
                      <a:lnTo>
                        <a:pt x="8805" y="1563"/>
                      </a:lnTo>
                      <a:lnTo>
                        <a:pt x="8726" y="1651"/>
                      </a:lnTo>
                      <a:lnTo>
                        <a:pt x="8718" y="1735"/>
                      </a:lnTo>
                      <a:lnTo>
                        <a:pt x="8676" y="1776"/>
                      </a:lnTo>
                      <a:lnTo>
                        <a:pt x="8612" y="1806"/>
                      </a:lnTo>
                      <a:lnTo>
                        <a:pt x="8558" y="1836"/>
                      </a:lnTo>
                      <a:lnTo>
                        <a:pt x="8487" y="1966"/>
                      </a:lnTo>
                      <a:lnTo>
                        <a:pt x="8478" y="2020"/>
                      </a:lnTo>
                      <a:lnTo>
                        <a:pt x="8423" y="2071"/>
                      </a:lnTo>
                      <a:lnTo>
                        <a:pt x="8358" y="2118"/>
                      </a:lnTo>
                      <a:lnTo>
                        <a:pt x="8334" y="2173"/>
                      </a:lnTo>
                      <a:lnTo>
                        <a:pt x="8253" y="2268"/>
                      </a:lnTo>
                      <a:lnTo>
                        <a:pt x="8246" y="2338"/>
                      </a:lnTo>
                      <a:lnTo>
                        <a:pt x="8229" y="2374"/>
                      </a:lnTo>
                      <a:lnTo>
                        <a:pt x="8198" y="2427"/>
                      </a:lnTo>
                      <a:lnTo>
                        <a:pt x="8157" y="2458"/>
                      </a:lnTo>
                      <a:lnTo>
                        <a:pt x="8115" y="2503"/>
                      </a:lnTo>
                      <a:lnTo>
                        <a:pt x="8070" y="2551"/>
                      </a:lnTo>
                      <a:lnTo>
                        <a:pt x="8006" y="2538"/>
                      </a:lnTo>
                      <a:lnTo>
                        <a:pt x="7929" y="2572"/>
                      </a:lnTo>
                      <a:lnTo>
                        <a:pt x="7755" y="2730"/>
                      </a:lnTo>
                      <a:lnTo>
                        <a:pt x="7694" y="2817"/>
                      </a:lnTo>
                      <a:lnTo>
                        <a:pt x="7670" y="2883"/>
                      </a:lnTo>
                      <a:lnTo>
                        <a:pt x="7613" y="2946"/>
                      </a:lnTo>
                      <a:lnTo>
                        <a:pt x="7553" y="2961"/>
                      </a:lnTo>
                      <a:lnTo>
                        <a:pt x="7502" y="2947"/>
                      </a:lnTo>
                      <a:lnTo>
                        <a:pt x="7454" y="2977"/>
                      </a:lnTo>
                      <a:lnTo>
                        <a:pt x="7485" y="3027"/>
                      </a:lnTo>
                      <a:lnTo>
                        <a:pt x="7445" y="3091"/>
                      </a:lnTo>
                      <a:lnTo>
                        <a:pt x="7388" y="3124"/>
                      </a:lnTo>
                      <a:lnTo>
                        <a:pt x="7425" y="3168"/>
                      </a:lnTo>
                      <a:lnTo>
                        <a:pt x="7412" y="3211"/>
                      </a:lnTo>
                      <a:lnTo>
                        <a:pt x="7362" y="3226"/>
                      </a:lnTo>
                      <a:lnTo>
                        <a:pt x="7284" y="3213"/>
                      </a:lnTo>
                      <a:lnTo>
                        <a:pt x="7290" y="3234"/>
                      </a:lnTo>
                      <a:lnTo>
                        <a:pt x="7335" y="3238"/>
                      </a:lnTo>
                      <a:lnTo>
                        <a:pt x="7346" y="3352"/>
                      </a:lnTo>
                      <a:lnTo>
                        <a:pt x="7314" y="3432"/>
                      </a:lnTo>
                      <a:lnTo>
                        <a:pt x="7320" y="3520"/>
                      </a:lnTo>
                      <a:lnTo>
                        <a:pt x="7379" y="3601"/>
                      </a:lnTo>
                      <a:lnTo>
                        <a:pt x="7356" y="3666"/>
                      </a:lnTo>
                      <a:lnTo>
                        <a:pt x="7287" y="3684"/>
                      </a:lnTo>
                      <a:lnTo>
                        <a:pt x="7167" y="3756"/>
                      </a:lnTo>
                      <a:lnTo>
                        <a:pt x="7091" y="3723"/>
                      </a:lnTo>
                      <a:lnTo>
                        <a:pt x="6980" y="3717"/>
                      </a:lnTo>
                      <a:lnTo>
                        <a:pt x="6765" y="3792"/>
                      </a:lnTo>
                      <a:lnTo>
                        <a:pt x="6645" y="3840"/>
                      </a:lnTo>
                      <a:lnTo>
                        <a:pt x="6438" y="3810"/>
                      </a:lnTo>
                      <a:lnTo>
                        <a:pt x="6308" y="3817"/>
                      </a:lnTo>
                      <a:lnTo>
                        <a:pt x="6206" y="3712"/>
                      </a:lnTo>
                      <a:lnTo>
                        <a:pt x="6158" y="3730"/>
                      </a:lnTo>
                      <a:lnTo>
                        <a:pt x="6104" y="3670"/>
                      </a:lnTo>
                      <a:lnTo>
                        <a:pt x="6030" y="3628"/>
                      </a:lnTo>
                      <a:lnTo>
                        <a:pt x="5913" y="3595"/>
                      </a:lnTo>
                      <a:lnTo>
                        <a:pt x="5772" y="3664"/>
                      </a:lnTo>
                      <a:lnTo>
                        <a:pt x="5594" y="3622"/>
                      </a:lnTo>
                      <a:lnTo>
                        <a:pt x="5448" y="3583"/>
                      </a:lnTo>
                      <a:lnTo>
                        <a:pt x="5384" y="3574"/>
                      </a:lnTo>
                      <a:lnTo>
                        <a:pt x="5306" y="3529"/>
                      </a:lnTo>
                      <a:lnTo>
                        <a:pt x="5240" y="3600"/>
                      </a:lnTo>
                      <a:lnTo>
                        <a:pt x="5148" y="3568"/>
                      </a:lnTo>
                      <a:lnTo>
                        <a:pt x="5033" y="3603"/>
                      </a:lnTo>
                      <a:lnTo>
                        <a:pt x="4934" y="3583"/>
                      </a:lnTo>
                      <a:lnTo>
                        <a:pt x="4838" y="3627"/>
                      </a:lnTo>
                      <a:lnTo>
                        <a:pt x="4727" y="3630"/>
                      </a:lnTo>
                      <a:lnTo>
                        <a:pt x="4617" y="3654"/>
                      </a:lnTo>
                      <a:lnTo>
                        <a:pt x="4521" y="3618"/>
                      </a:lnTo>
                      <a:lnTo>
                        <a:pt x="4470" y="3655"/>
                      </a:lnTo>
                      <a:lnTo>
                        <a:pt x="4308" y="3694"/>
                      </a:lnTo>
                      <a:lnTo>
                        <a:pt x="4224" y="3690"/>
                      </a:lnTo>
                      <a:lnTo>
                        <a:pt x="4163" y="3745"/>
                      </a:lnTo>
                      <a:lnTo>
                        <a:pt x="4188" y="3852"/>
                      </a:lnTo>
                      <a:lnTo>
                        <a:pt x="4151" y="3924"/>
                      </a:lnTo>
                      <a:lnTo>
                        <a:pt x="4059" y="3918"/>
                      </a:lnTo>
                      <a:lnTo>
                        <a:pt x="4115" y="3993"/>
                      </a:lnTo>
                      <a:lnTo>
                        <a:pt x="4145" y="4057"/>
                      </a:lnTo>
                      <a:lnTo>
                        <a:pt x="4130" y="4188"/>
                      </a:lnTo>
                      <a:lnTo>
                        <a:pt x="4220" y="4242"/>
                      </a:lnTo>
                      <a:lnTo>
                        <a:pt x="4293" y="4194"/>
                      </a:lnTo>
                      <a:lnTo>
                        <a:pt x="4332" y="4218"/>
                      </a:lnTo>
                      <a:lnTo>
                        <a:pt x="4272" y="4281"/>
                      </a:lnTo>
                      <a:lnTo>
                        <a:pt x="4250" y="4326"/>
                      </a:lnTo>
                      <a:lnTo>
                        <a:pt x="4158" y="4287"/>
                      </a:lnTo>
                      <a:lnTo>
                        <a:pt x="4106" y="4347"/>
                      </a:lnTo>
                      <a:lnTo>
                        <a:pt x="4041" y="4384"/>
                      </a:lnTo>
                      <a:lnTo>
                        <a:pt x="3996" y="4464"/>
                      </a:lnTo>
                      <a:lnTo>
                        <a:pt x="3920" y="4549"/>
                      </a:lnTo>
                      <a:lnTo>
                        <a:pt x="3723" y="4579"/>
                      </a:lnTo>
                      <a:lnTo>
                        <a:pt x="3618" y="4461"/>
                      </a:lnTo>
                      <a:lnTo>
                        <a:pt x="3560" y="4468"/>
                      </a:lnTo>
                      <a:lnTo>
                        <a:pt x="3480" y="4423"/>
                      </a:lnTo>
                      <a:lnTo>
                        <a:pt x="3374" y="4410"/>
                      </a:lnTo>
                      <a:lnTo>
                        <a:pt x="3320" y="4470"/>
                      </a:lnTo>
                      <a:lnTo>
                        <a:pt x="3323" y="4576"/>
                      </a:lnTo>
                      <a:lnTo>
                        <a:pt x="3294" y="4686"/>
                      </a:lnTo>
                      <a:lnTo>
                        <a:pt x="3258" y="4801"/>
                      </a:lnTo>
                      <a:lnTo>
                        <a:pt x="3207" y="4882"/>
                      </a:lnTo>
                      <a:lnTo>
                        <a:pt x="3231" y="4998"/>
                      </a:lnTo>
                      <a:lnTo>
                        <a:pt x="3243" y="5110"/>
                      </a:lnTo>
                      <a:lnTo>
                        <a:pt x="3240" y="5233"/>
                      </a:lnTo>
                      <a:lnTo>
                        <a:pt x="3213" y="5382"/>
                      </a:lnTo>
                      <a:lnTo>
                        <a:pt x="3159" y="5461"/>
                      </a:lnTo>
                      <a:lnTo>
                        <a:pt x="3056" y="5499"/>
                      </a:lnTo>
                      <a:lnTo>
                        <a:pt x="2991" y="5568"/>
                      </a:lnTo>
                      <a:lnTo>
                        <a:pt x="2964" y="5631"/>
                      </a:lnTo>
                      <a:lnTo>
                        <a:pt x="2894" y="5731"/>
                      </a:lnTo>
                      <a:lnTo>
                        <a:pt x="2807" y="5779"/>
                      </a:lnTo>
                      <a:lnTo>
                        <a:pt x="2663" y="5883"/>
                      </a:lnTo>
                      <a:lnTo>
                        <a:pt x="2655" y="5986"/>
                      </a:lnTo>
                      <a:lnTo>
                        <a:pt x="2622" y="6069"/>
                      </a:lnTo>
                      <a:lnTo>
                        <a:pt x="2558" y="6163"/>
                      </a:lnTo>
                      <a:lnTo>
                        <a:pt x="2474" y="6190"/>
                      </a:lnTo>
                      <a:lnTo>
                        <a:pt x="2391" y="6166"/>
                      </a:lnTo>
                      <a:lnTo>
                        <a:pt x="2307" y="6219"/>
                      </a:lnTo>
                      <a:lnTo>
                        <a:pt x="2246" y="6154"/>
                      </a:lnTo>
                      <a:lnTo>
                        <a:pt x="2210" y="6214"/>
                      </a:lnTo>
                      <a:lnTo>
                        <a:pt x="2208" y="6286"/>
                      </a:lnTo>
                      <a:lnTo>
                        <a:pt x="2144" y="6274"/>
                      </a:lnTo>
                      <a:lnTo>
                        <a:pt x="2097" y="6298"/>
                      </a:lnTo>
                      <a:lnTo>
                        <a:pt x="2024" y="6385"/>
                      </a:lnTo>
                      <a:lnTo>
                        <a:pt x="1958" y="6321"/>
                      </a:lnTo>
                      <a:lnTo>
                        <a:pt x="1910" y="6355"/>
                      </a:lnTo>
                      <a:lnTo>
                        <a:pt x="1923" y="6445"/>
                      </a:lnTo>
                      <a:lnTo>
                        <a:pt x="1926" y="6513"/>
                      </a:lnTo>
                      <a:lnTo>
                        <a:pt x="1872" y="6562"/>
                      </a:lnTo>
                      <a:lnTo>
                        <a:pt x="1898" y="6607"/>
                      </a:lnTo>
                      <a:lnTo>
                        <a:pt x="1905" y="6702"/>
                      </a:lnTo>
                      <a:lnTo>
                        <a:pt x="1859" y="6828"/>
                      </a:lnTo>
                      <a:lnTo>
                        <a:pt x="1755" y="6897"/>
                      </a:lnTo>
                      <a:lnTo>
                        <a:pt x="1715" y="6846"/>
                      </a:lnTo>
                      <a:lnTo>
                        <a:pt x="1683" y="6909"/>
                      </a:lnTo>
                      <a:lnTo>
                        <a:pt x="1605" y="6936"/>
                      </a:lnTo>
                      <a:lnTo>
                        <a:pt x="1556" y="7006"/>
                      </a:lnTo>
                      <a:lnTo>
                        <a:pt x="1584" y="7126"/>
                      </a:lnTo>
                      <a:lnTo>
                        <a:pt x="1508" y="7200"/>
                      </a:lnTo>
                      <a:lnTo>
                        <a:pt x="1434" y="7267"/>
                      </a:lnTo>
                      <a:lnTo>
                        <a:pt x="1344" y="7281"/>
                      </a:lnTo>
                      <a:lnTo>
                        <a:pt x="1296" y="7413"/>
                      </a:lnTo>
                      <a:lnTo>
                        <a:pt x="1173" y="7500"/>
                      </a:lnTo>
                      <a:lnTo>
                        <a:pt x="1061" y="7602"/>
                      </a:lnTo>
                      <a:lnTo>
                        <a:pt x="951" y="7606"/>
                      </a:lnTo>
                      <a:lnTo>
                        <a:pt x="888" y="7602"/>
                      </a:lnTo>
                      <a:lnTo>
                        <a:pt x="875" y="7702"/>
                      </a:lnTo>
                      <a:lnTo>
                        <a:pt x="780" y="7776"/>
                      </a:lnTo>
                      <a:lnTo>
                        <a:pt x="695" y="7743"/>
                      </a:lnTo>
                      <a:lnTo>
                        <a:pt x="669" y="7666"/>
                      </a:lnTo>
                      <a:lnTo>
                        <a:pt x="500" y="7683"/>
                      </a:lnTo>
                      <a:lnTo>
                        <a:pt x="422" y="7737"/>
                      </a:lnTo>
                      <a:lnTo>
                        <a:pt x="338" y="7771"/>
                      </a:lnTo>
                      <a:lnTo>
                        <a:pt x="267" y="7860"/>
                      </a:lnTo>
                      <a:lnTo>
                        <a:pt x="158" y="7867"/>
                      </a:lnTo>
                      <a:lnTo>
                        <a:pt x="78" y="7933"/>
                      </a:lnTo>
                      <a:lnTo>
                        <a:pt x="30" y="8035"/>
                      </a:lnTo>
                      <a:lnTo>
                        <a:pt x="84" y="8187"/>
                      </a:lnTo>
                      <a:lnTo>
                        <a:pt x="0" y="8275"/>
                      </a:lnTo>
                      <a:lnTo>
                        <a:pt x="45" y="8329"/>
                      </a:lnTo>
                      <a:lnTo>
                        <a:pt x="101" y="8422"/>
                      </a:lnTo>
                      <a:lnTo>
                        <a:pt x="254" y="8355"/>
                      </a:lnTo>
                      <a:lnTo>
                        <a:pt x="374" y="8359"/>
                      </a:lnTo>
                      <a:lnTo>
                        <a:pt x="468" y="8295"/>
                      </a:lnTo>
                      <a:lnTo>
                        <a:pt x="497" y="8223"/>
                      </a:lnTo>
                      <a:lnTo>
                        <a:pt x="470" y="8130"/>
                      </a:lnTo>
                      <a:lnTo>
                        <a:pt x="513" y="8062"/>
                      </a:lnTo>
                      <a:lnTo>
                        <a:pt x="594" y="8055"/>
                      </a:lnTo>
                      <a:lnTo>
                        <a:pt x="713" y="8095"/>
                      </a:lnTo>
                      <a:lnTo>
                        <a:pt x="783" y="8169"/>
                      </a:lnTo>
                      <a:lnTo>
                        <a:pt x="857" y="8169"/>
                      </a:lnTo>
                      <a:lnTo>
                        <a:pt x="947" y="8227"/>
                      </a:lnTo>
                      <a:lnTo>
                        <a:pt x="1025" y="8227"/>
                      </a:lnTo>
                      <a:lnTo>
                        <a:pt x="1110" y="8295"/>
                      </a:lnTo>
                      <a:lnTo>
                        <a:pt x="1161" y="8374"/>
                      </a:lnTo>
                      <a:lnTo>
                        <a:pt x="1235" y="8514"/>
                      </a:lnTo>
                      <a:lnTo>
                        <a:pt x="1199" y="8577"/>
                      </a:lnTo>
                      <a:lnTo>
                        <a:pt x="1235" y="8706"/>
                      </a:lnTo>
                      <a:lnTo>
                        <a:pt x="1332" y="8754"/>
                      </a:lnTo>
                      <a:lnTo>
                        <a:pt x="1350" y="8791"/>
                      </a:lnTo>
                      <a:lnTo>
                        <a:pt x="1404" y="8781"/>
                      </a:lnTo>
                      <a:lnTo>
                        <a:pt x="1409" y="8692"/>
                      </a:lnTo>
                      <a:lnTo>
                        <a:pt x="1470" y="8619"/>
                      </a:lnTo>
                      <a:lnTo>
                        <a:pt x="1550" y="8604"/>
                      </a:lnTo>
                      <a:lnTo>
                        <a:pt x="1655" y="8599"/>
                      </a:lnTo>
                      <a:lnTo>
                        <a:pt x="1658" y="8536"/>
                      </a:lnTo>
                      <a:lnTo>
                        <a:pt x="1736" y="8488"/>
                      </a:lnTo>
                      <a:lnTo>
                        <a:pt x="1769" y="8403"/>
                      </a:lnTo>
                      <a:lnTo>
                        <a:pt x="1721" y="8343"/>
                      </a:lnTo>
                      <a:lnTo>
                        <a:pt x="1737" y="8262"/>
                      </a:lnTo>
                      <a:lnTo>
                        <a:pt x="1608" y="8235"/>
                      </a:lnTo>
                      <a:lnTo>
                        <a:pt x="1712" y="8193"/>
                      </a:lnTo>
                      <a:lnTo>
                        <a:pt x="1676" y="8118"/>
                      </a:lnTo>
                      <a:lnTo>
                        <a:pt x="1812" y="8013"/>
                      </a:lnTo>
                      <a:lnTo>
                        <a:pt x="1820" y="7947"/>
                      </a:lnTo>
                      <a:lnTo>
                        <a:pt x="1782" y="7830"/>
                      </a:lnTo>
                      <a:lnTo>
                        <a:pt x="1836" y="7777"/>
                      </a:lnTo>
                      <a:lnTo>
                        <a:pt x="1890" y="7861"/>
                      </a:lnTo>
                      <a:lnTo>
                        <a:pt x="1874" y="7999"/>
                      </a:lnTo>
                      <a:lnTo>
                        <a:pt x="1911" y="8067"/>
                      </a:lnTo>
                      <a:lnTo>
                        <a:pt x="2012" y="7993"/>
                      </a:lnTo>
                      <a:lnTo>
                        <a:pt x="2018" y="7888"/>
                      </a:lnTo>
                      <a:lnTo>
                        <a:pt x="2094" y="7774"/>
                      </a:lnTo>
                      <a:lnTo>
                        <a:pt x="2186" y="7819"/>
                      </a:lnTo>
                      <a:lnTo>
                        <a:pt x="2282" y="7726"/>
                      </a:lnTo>
                      <a:lnTo>
                        <a:pt x="2348" y="7671"/>
                      </a:lnTo>
                      <a:lnTo>
                        <a:pt x="2493" y="7741"/>
                      </a:lnTo>
                      <a:lnTo>
                        <a:pt x="2574" y="7611"/>
                      </a:lnTo>
                      <a:lnTo>
                        <a:pt x="2523" y="7575"/>
                      </a:lnTo>
                      <a:lnTo>
                        <a:pt x="2525" y="7456"/>
                      </a:lnTo>
                      <a:lnTo>
                        <a:pt x="2630" y="7411"/>
                      </a:lnTo>
                      <a:lnTo>
                        <a:pt x="2595" y="7344"/>
                      </a:lnTo>
                      <a:lnTo>
                        <a:pt x="2615" y="7287"/>
                      </a:lnTo>
                      <a:lnTo>
                        <a:pt x="2741" y="7252"/>
                      </a:lnTo>
                      <a:lnTo>
                        <a:pt x="2777" y="7221"/>
                      </a:lnTo>
                      <a:lnTo>
                        <a:pt x="2816" y="7266"/>
                      </a:lnTo>
                      <a:lnTo>
                        <a:pt x="2820" y="7353"/>
                      </a:lnTo>
                      <a:lnTo>
                        <a:pt x="2934" y="7297"/>
                      </a:lnTo>
                      <a:lnTo>
                        <a:pt x="3050" y="7321"/>
                      </a:lnTo>
                      <a:lnTo>
                        <a:pt x="3107" y="7284"/>
                      </a:lnTo>
                      <a:lnTo>
                        <a:pt x="3179" y="7345"/>
                      </a:lnTo>
                      <a:lnTo>
                        <a:pt x="3320" y="7291"/>
                      </a:lnTo>
                      <a:lnTo>
                        <a:pt x="3455" y="7299"/>
                      </a:lnTo>
                      <a:lnTo>
                        <a:pt x="3453" y="7198"/>
                      </a:lnTo>
                      <a:lnTo>
                        <a:pt x="3552" y="7176"/>
                      </a:lnTo>
                      <a:lnTo>
                        <a:pt x="3741" y="7185"/>
                      </a:lnTo>
                      <a:lnTo>
                        <a:pt x="3864" y="7198"/>
                      </a:lnTo>
                      <a:lnTo>
                        <a:pt x="3948" y="7242"/>
                      </a:lnTo>
                      <a:lnTo>
                        <a:pt x="4031" y="7317"/>
                      </a:lnTo>
                      <a:lnTo>
                        <a:pt x="4052" y="7395"/>
                      </a:lnTo>
                      <a:lnTo>
                        <a:pt x="4130" y="7381"/>
                      </a:lnTo>
                      <a:lnTo>
                        <a:pt x="4113" y="7315"/>
                      </a:lnTo>
                      <a:lnTo>
                        <a:pt x="4196" y="7284"/>
                      </a:lnTo>
                      <a:lnTo>
                        <a:pt x="4187" y="7219"/>
                      </a:lnTo>
                      <a:lnTo>
                        <a:pt x="4116" y="7233"/>
                      </a:lnTo>
                      <a:lnTo>
                        <a:pt x="4070" y="7180"/>
                      </a:lnTo>
                      <a:lnTo>
                        <a:pt x="4125" y="7117"/>
                      </a:lnTo>
                      <a:lnTo>
                        <a:pt x="4065" y="7063"/>
                      </a:lnTo>
                      <a:lnTo>
                        <a:pt x="4109" y="7017"/>
                      </a:lnTo>
                      <a:lnTo>
                        <a:pt x="4092" y="6936"/>
                      </a:lnTo>
                      <a:lnTo>
                        <a:pt x="4145" y="6883"/>
                      </a:lnTo>
                      <a:lnTo>
                        <a:pt x="4188" y="6847"/>
                      </a:lnTo>
                      <a:lnTo>
                        <a:pt x="4239" y="6784"/>
                      </a:lnTo>
                      <a:lnTo>
                        <a:pt x="4247" y="6811"/>
                      </a:lnTo>
                      <a:lnTo>
                        <a:pt x="4160" y="6913"/>
                      </a:lnTo>
                      <a:lnTo>
                        <a:pt x="4145" y="6972"/>
                      </a:lnTo>
                      <a:lnTo>
                        <a:pt x="4131" y="7029"/>
                      </a:lnTo>
                      <a:lnTo>
                        <a:pt x="4146" y="7087"/>
                      </a:lnTo>
                      <a:lnTo>
                        <a:pt x="4173" y="7155"/>
                      </a:lnTo>
                      <a:lnTo>
                        <a:pt x="4194" y="7201"/>
                      </a:lnTo>
                      <a:lnTo>
                        <a:pt x="4254" y="7231"/>
                      </a:lnTo>
                      <a:lnTo>
                        <a:pt x="4299" y="7230"/>
                      </a:lnTo>
                      <a:lnTo>
                        <a:pt x="4323" y="7276"/>
                      </a:lnTo>
                      <a:lnTo>
                        <a:pt x="4305" y="7305"/>
                      </a:lnTo>
                      <a:lnTo>
                        <a:pt x="4356" y="7416"/>
                      </a:lnTo>
                      <a:lnTo>
                        <a:pt x="4427" y="7410"/>
                      </a:lnTo>
                      <a:lnTo>
                        <a:pt x="4481" y="7404"/>
                      </a:lnTo>
                      <a:lnTo>
                        <a:pt x="4449" y="7456"/>
                      </a:lnTo>
                      <a:lnTo>
                        <a:pt x="4527" y="7495"/>
                      </a:lnTo>
                      <a:lnTo>
                        <a:pt x="4667" y="7446"/>
                      </a:lnTo>
                      <a:lnTo>
                        <a:pt x="4781" y="7450"/>
                      </a:lnTo>
                      <a:lnTo>
                        <a:pt x="4794" y="7491"/>
                      </a:lnTo>
                      <a:lnTo>
                        <a:pt x="4869" y="7513"/>
                      </a:lnTo>
                      <a:lnTo>
                        <a:pt x="4928" y="7563"/>
                      </a:lnTo>
                      <a:lnTo>
                        <a:pt x="5003" y="7557"/>
                      </a:lnTo>
                      <a:lnTo>
                        <a:pt x="4965" y="7600"/>
                      </a:lnTo>
                      <a:lnTo>
                        <a:pt x="5001" y="7651"/>
                      </a:lnTo>
                      <a:lnTo>
                        <a:pt x="5009" y="7747"/>
                      </a:lnTo>
                      <a:lnTo>
                        <a:pt x="5193" y="7878"/>
                      </a:lnTo>
                      <a:lnTo>
                        <a:pt x="5225" y="7800"/>
                      </a:lnTo>
                      <a:lnTo>
                        <a:pt x="5255" y="7759"/>
                      </a:lnTo>
                      <a:lnTo>
                        <a:pt x="5280" y="7776"/>
                      </a:lnTo>
                      <a:lnTo>
                        <a:pt x="5259" y="7812"/>
                      </a:lnTo>
                      <a:lnTo>
                        <a:pt x="5345" y="7858"/>
                      </a:lnTo>
                      <a:lnTo>
                        <a:pt x="5397" y="7908"/>
                      </a:lnTo>
                      <a:lnTo>
                        <a:pt x="5484" y="7845"/>
                      </a:lnTo>
                      <a:lnTo>
                        <a:pt x="5574" y="7824"/>
                      </a:lnTo>
                      <a:lnTo>
                        <a:pt x="5544" y="7698"/>
                      </a:lnTo>
                      <a:lnTo>
                        <a:pt x="5594" y="7549"/>
                      </a:lnTo>
                      <a:lnTo>
                        <a:pt x="5654" y="7461"/>
                      </a:lnTo>
                      <a:lnTo>
                        <a:pt x="5717" y="7410"/>
                      </a:lnTo>
                      <a:lnTo>
                        <a:pt x="5786" y="7396"/>
                      </a:lnTo>
                      <a:lnTo>
                        <a:pt x="5814" y="7357"/>
                      </a:lnTo>
                      <a:lnTo>
                        <a:pt x="5774" y="7291"/>
                      </a:lnTo>
                      <a:lnTo>
                        <a:pt x="5769" y="7254"/>
                      </a:lnTo>
                      <a:lnTo>
                        <a:pt x="5796" y="7242"/>
                      </a:lnTo>
                      <a:lnTo>
                        <a:pt x="5825" y="7305"/>
                      </a:lnTo>
                      <a:lnTo>
                        <a:pt x="5867" y="7363"/>
                      </a:lnTo>
                      <a:lnTo>
                        <a:pt x="5933" y="7329"/>
                      </a:lnTo>
                      <a:lnTo>
                        <a:pt x="5936" y="7255"/>
                      </a:lnTo>
                      <a:lnTo>
                        <a:pt x="5964" y="7186"/>
                      </a:lnTo>
                      <a:lnTo>
                        <a:pt x="6029" y="7095"/>
                      </a:lnTo>
                      <a:lnTo>
                        <a:pt x="5963" y="7063"/>
                      </a:lnTo>
                      <a:lnTo>
                        <a:pt x="5876" y="7068"/>
                      </a:lnTo>
                      <a:lnTo>
                        <a:pt x="5873" y="6975"/>
                      </a:lnTo>
                      <a:lnTo>
                        <a:pt x="5864" y="6876"/>
                      </a:lnTo>
                      <a:lnTo>
                        <a:pt x="5883" y="6847"/>
                      </a:lnTo>
                      <a:lnTo>
                        <a:pt x="5957" y="6853"/>
                      </a:lnTo>
                      <a:lnTo>
                        <a:pt x="6042" y="6837"/>
                      </a:lnTo>
                      <a:lnTo>
                        <a:pt x="6014" y="6774"/>
                      </a:lnTo>
                      <a:lnTo>
                        <a:pt x="5960" y="6732"/>
                      </a:lnTo>
                      <a:lnTo>
                        <a:pt x="5963" y="6589"/>
                      </a:lnTo>
                      <a:lnTo>
                        <a:pt x="5975" y="6580"/>
                      </a:lnTo>
                      <a:lnTo>
                        <a:pt x="5999" y="6532"/>
                      </a:lnTo>
                      <a:lnTo>
                        <a:pt x="5964" y="6513"/>
                      </a:lnTo>
                      <a:lnTo>
                        <a:pt x="5904" y="6511"/>
                      </a:lnTo>
                      <a:lnTo>
                        <a:pt x="5900" y="6483"/>
                      </a:lnTo>
                      <a:lnTo>
                        <a:pt x="5930" y="6469"/>
                      </a:lnTo>
                      <a:lnTo>
                        <a:pt x="5973" y="6480"/>
                      </a:lnTo>
                      <a:lnTo>
                        <a:pt x="6021" y="6487"/>
                      </a:lnTo>
                      <a:lnTo>
                        <a:pt x="6056" y="6438"/>
                      </a:lnTo>
                      <a:lnTo>
                        <a:pt x="6081" y="6378"/>
                      </a:lnTo>
                      <a:lnTo>
                        <a:pt x="6125" y="6312"/>
                      </a:lnTo>
                      <a:lnTo>
                        <a:pt x="6171" y="6228"/>
                      </a:lnTo>
                      <a:lnTo>
                        <a:pt x="6150" y="6136"/>
                      </a:lnTo>
                      <a:lnTo>
                        <a:pt x="6116" y="6034"/>
                      </a:lnTo>
                      <a:lnTo>
                        <a:pt x="6102" y="5971"/>
                      </a:lnTo>
                      <a:lnTo>
                        <a:pt x="6102" y="5928"/>
                      </a:lnTo>
                      <a:lnTo>
                        <a:pt x="6141" y="5914"/>
                      </a:lnTo>
                      <a:lnTo>
                        <a:pt x="6200" y="6066"/>
                      </a:lnTo>
                      <a:lnTo>
                        <a:pt x="6237" y="6138"/>
                      </a:lnTo>
                      <a:lnTo>
                        <a:pt x="6215" y="6226"/>
                      </a:lnTo>
                      <a:lnTo>
                        <a:pt x="6300" y="6231"/>
                      </a:lnTo>
                      <a:lnTo>
                        <a:pt x="6384" y="6211"/>
                      </a:lnTo>
                      <a:lnTo>
                        <a:pt x="6443" y="6151"/>
                      </a:lnTo>
                      <a:lnTo>
                        <a:pt x="6530" y="6135"/>
                      </a:lnTo>
                      <a:lnTo>
                        <a:pt x="6594" y="6019"/>
                      </a:lnTo>
                      <a:lnTo>
                        <a:pt x="6689" y="5940"/>
                      </a:lnTo>
                      <a:lnTo>
                        <a:pt x="6944" y="5904"/>
                      </a:lnTo>
                      <a:lnTo>
                        <a:pt x="7070" y="5917"/>
                      </a:lnTo>
                      <a:lnTo>
                        <a:pt x="7116" y="5854"/>
                      </a:lnTo>
                      <a:lnTo>
                        <a:pt x="7163" y="5839"/>
                      </a:lnTo>
                      <a:lnTo>
                        <a:pt x="7182" y="5751"/>
                      </a:lnTo>
                      <a:lnTo>
                        <a:pt x="7217" y="5745"/>
                      </a:lnTo>
                      <a:lnTo>
                        <a:pt x="7215" y="5791"/>
                      </a:lnTo>
                      <a:lnTo>
                        <a:pt x="7208" y="5823"/>
                      </a:lnTo>
                      <a:lnTo>
                        <a:pt x="7247" y="5862"/>
                      </a:lnTo>
                      <a:lnTo>
                        <a:pt x="7334" y="5859"/>
                      </a:lnTo>
                      <a:lnTo>
                        <a:pt x="7511" y="5781"/>
                      </a:lnTo>
                      <a:lnTo>
                        <a:pt x="7565" y="5718"/>
                      </a:lnTo>
                      <a:lnTo>
                        <a:pt x="7748" y="5763"/>
                      </a:lnTo>
                      <a:lnTo>
                        <a:pt x="7943" y="5820"/>
                      </a:lnTo>
                      <a:lnTo>
                        <a:pt x="8124" y="5914"/>
                      </a:lnTo>
                      <a:lnTo>
                        <a:pt x="8384" y="6073"/>
                      </a:lnTo>
                      <a:lnTo>
                        <a:pt x="8550" y="6225"/>
                      </a:lnTo>
                      <a:lnTo>
                        <a:pt x="8726" y="6364"/>
                      </a:lnTo>
                      <a:lnTo>
                        <a:pt x="8826" y="6283"/>
                      </a:lnTo>
                      <a:lnTo>
                        <a:pt x="8775" y="6226"/>
                      </a:lnTo>
                      <a:lnTo>
                        <a:pt x="8835" y="6168"/>
                      </a:lnTo>
                      <a:lnTo>
                        <a:pt x="8990" y="6133"/>
                      </a:lnTo>
                      <a:lnTo>
                        <a:pt x="9144" y="6183"/>
                      </a:lnTo>
                      <a:lnTo>
                        <a:pt x="9386" y="6229"/>
                      </a:lnTo>
                      <a:lnTo>
                        <a:pt x="9476" y="6181"/>
                      </a:lnTo>
                      <a:lnTo>
                        <a:pt x="9528" y="6237"/>
                      </a:lnTo>
                      <a:lnTo>
                        <a:pt x="9609" y="6234"/>
                      </a:lnTo>
                      <a:lnTo>
                        <a:pt x="9711" y="6309"/>
                      </a:lnTo>
                      <a:lnTo>
                        <a:pt x="9773" y="6307"/>
                      </a:lnTo>
                      <a:lnTo>
                        <a:pt x="9822" y="6325"/>
                      </a:lnTo>
                      <a:lnTo>
                        <a:pt x="9857" y="6403"/>
                      </a:lnTo>
                      <a:lnTo>
                        <a:pt x="9926" y="6342"/>
                      </a:lnTo>
                      <a:lnTo>
                        <a:pt x="10053" y="6330"/>
                      </a:lnTo>
                      <a:lnTo>
                        <a:pt x="10118" y="6331"/>
                      </a:lnTo>
                      <a:lnTo>
                        <a:pt x="10142" y="6261"/>
                      </a:lnTo>
                      <a:lnTo>
                        <a:pt x="10122" y="6192"/>
                      </a:lnTo>
                      <a:lnTo>
                        <a:pt x="10200" y="6124"/>
                      </a:lnTo>
                      <a:lnTo>
                        <a:pt x="10134" y="6108"/>
                      </a:lnTo>
                      <a:lnTo>
                        <a:pt x="10107" y="6067"/>
                      </a:lnTo>
                      <a:lnTo>
                        <a:pt x="10161" y="6019"/>
                      </a:lnTo>
                      <a:lnTo>
                        <a:pt x="10110" y="5970"/>
                      </a:lnTo>
                      <a:lnTo>
                        <a:pt x="10065" y="6031"/>
                      </a:lnTo>
                      <a:lnTo>
                        <a:pt x="10005" y="5971"/>
                      </a:lnTo>
                      <a:lnTo>
                        <a:pt x="9920" y="5905"/>
                      </a:lnTo>
                      <a:lnTo>
                        <a:pt x="9902" y="5863"/>
                      </a:lnTo>
                      <a:lnTo>
                        <a:pt x="9813" y="5940"/>
                      </a:lnTo>
                      <a:lnTo>
                        <a:pt x="9786" y="5910"/>
                      </a:lnTo>
                      <a:lnTo>
                        <a:pt x="9854" y="5784"/>
                      </a:lnTo>
                      <a:lnTo>
                        <a:pt x="9924" y="5746"/>
                      </a:lnTo>
                      <a:lnTo>
                        <a:pt x="9983" y="5776"/>
                      </a:lnTo>
                      <a:lnTo>
                        <a:pt x="10016" y="5772"/>
                      </a:lnTo>
                      <a:lnTo>
                        <a:pt x="10028" y="5829"/>
                      </a:lnTo>
                      <a:lnTo>
                        <a:pt x="10073" y="5829"/>
                      </a:lnTo>
                      <a:lnTo>
                        <a:pt x="10092" y="5815"/>
                      </a:lnTo>
                      <a:lnTo>
                        <a:pt x="10122" y="5853"/>
                      </a:lnTo>
                      <a:lnTo>
                        <a:pt x="10164" y="5887"/>
                      </a:lnTo>
                      <a:lnTo>
                        <a:pt x="10142" y="5910"/>
                      </a:lnTo>
                      <a:lnTo>
                        <a:pt x="10140" y="5952"/>
                      </a:lnTo>
                      <a:lnTo>
                        <a:pt x="10155" y="5946"/>
                      </a:lnTo>
                      <a:lnTo>
                        <a:pt x="10196" y="5898"/>
                      </a:lnTo>
                      <a:lnTo>
                        <a:pt x="10248" y="5841"/>
                      </a:lnTo>
                      <a:lnTo>
                        <a:pt x="10317" y="5818"/>
                      </a:lnTo>
                      <a:lnTo>
                        <a:pt x="10383" y="5818"/>
                      </a:lnTo>
                      <a:lnTo>
                        <a:pt x="10445" y="5788"/>
                      </a:lnTo>
                      <a:lnTo>
                        <a:pt x="10487" y="5799"/>
                      </a:lnTo>
                      <a:lnTo>
                        <a:pt x="10556" y="5769"/>
                      </a:lnTo>
                      <a:lnTo>
                        <a:pt x="10593" y="5805"/>
                      </a:lnTo>
                      <a:lnTo>
                        <a:pt x="10665" y="5826"/>
                      </a:lnTo>
                      <a:lnTo>
                        <a:pt x="10689" y="5781"/>
                      </a:lnTo>
                      <a:lnTo>
                        <a:pt x="10656" y="5773"/>
                      </a:lnTo>
                      <a:lnTo>
                        <a:pt x="10583" y="5742"/>
                      </a:lnTo>
                      <a:lnTo>
                        <a:pt x="10566" y="5691"/>
                      </a:lnTo>
                      <a:lnTo>
                        <a:pt x="10656" y="5748"/>
                      </a:lnTo>
                      <a:lnTo>
                        <a:pt x="10719" y="5748"/>
                      </a:lnTo>
                      <a:lnTo>
                        <a:pt x="10770" y="5712"/>
                      </a:lnTo>
                      <a:lnTo>
                        <a:pt x="10824" y="5710"/>
                      </a:lnTo>
                      <a:lnTo>
                        <a:pt x="10833" y="5658"/>
                      </a:lnTo>
                      <a:lnTo>
                        <a:pt x="10752" y="5640"/>
                      </a:lnTo>
                      <a:lnTo>
                        <a:pt x="10685" y="5667"/>
                      </a:lnTo>
                      <a:lnTo>
                        <a:pt x="10691" y="5604"/>
                      </a:lnTo>
                      <a:lnTo>
                        <a:pt x="10638" y="5542"/>
                      </a:lnTo>
                      <a:lnTo>
                        <a:pt x="10577" y="5604"/>
                      </a:lnTo>
                      <a:lnTo>
                        <a:pt x="10496" y="5422"/>
                      </a:lnTo>
                      <a:lnTo>
                        <a:pt x="10544" y="5316"/>
                      </a:lnTo>
                      <a:lnTo>
                        <a:pt x="10496" y="5199"/>
                      </a:lnTo>
                      <a:lnTo>
                        <a:pt x="10419" y="5226"/>
                      </a:lnTo>
                      <a:lnTo>
                        <a:pt x="10382" y="5184"/>
                      </a:lnTo>
                      <a:lnTo>
                        <a:pt x="10404" y="5137"/>
                      </a:lnTo>
                      <a:lnTo>
                        <a:pt x="10401" y="5062"/>
                      </a:lnTo>
                      <a:lnTo>
                        <a:pt x="10479" y="5050"/>
                      </a:lnTo>
                      <a:lnTo>
                        <a:pt x="10472" y="4911"/>
                      </a:lnTo>
                      <a:lnTo>
                        <a:pt x="10401" y="4899"/>
                      </a:lnTo>
                      <a:lnTo>
                        <a:pt x="10344" y="4969"/>
                      </a:lnTo>
                      <a:lnTo>
                        <a:pt x="10265" y="4891"/>
                      </a:lnTo>
                      <a:lnTo>
                        <a:pt x="10193" y="4776"/>
                      </a:lnTo>
                      <a:lnTo>
                        <a:pt x="10130" y="4693"/>
                      </a:lnTo>
                      <a:lnTo>
                        <a:pt x="10194" y="4627"/>
                      </a:lnTo>
                      <a:lnTo>
                        <a:pt x="10290" y="4627"/>
                      </a:lnTo>
                      <a:lnTo>
                        <a:pt x="10328" y="4678"/>
                      </a:lnTo>
                      <a:lnTo>
                        <a:pt x="10389" y="4603"/>
                      </a:lnTo>
                      <a:lnTo>
                        <a:pt x="10431" y="4617"/>
                      </a:lnTo>
                      <a:lnTo>
                        <a:pt x="10479" y="4686"/>
                      </a:lnTo>
                      <a:lnTo>
                        <a:pt x="10515" y="4662"/>
                      </a:lnTo>
                      <a:lnTo>
                        <a:pt x="10653" y="4720"/>
                      </a:lnTo>
                      <a:lnTo>
                        <a:pt x="10749" y="4717"/>
                      </a:lnTo>
                      <a:lnTo>
                        <a:pt x="10856" y="4842"/>
                      </a:lnTo>
                      <a:lnTo>
                        <a:pt x="10914" y="4825"/>
                      </a:lnTo>
                      <a:lnTo>
                        <a:pt x="10982" y="4812"/>
                      </a:lnTo>
                      <a:lnTo>
                        <a:pt x="11048" y="4713"/>
                      </a:lnTo>
                      <a:lnTo>
                        <a:pt x="10974" y="4630"/>
                      </a:lnTo>
                      <a:lnTo>
                        <a:pt x="11049" y="4588"/>
                      </a:lnTo>
                      <a:lnTo>
                        <a:pt x="11051" y="4509"/>
                      </a:lnTo>
                      <a:lnTo>
                        <a:pt x="10955" y="4455"/>
                      </a:lnTo>
                      <a:lnTo>
                        <a:pt x="10973" y="4365"/>
                      </a:lnTo>
                      <a:lnTo>
                        <a:pt x="10973" y="4284"/>
                      </a:lnTo>
                      <a:lnTo>
                        <a:pt x="10943" y="4233"/>
                      </a:lnTo>
                      <a:lnTo>
                        <a:pt x="10974" y="4192"/>
                      </a:lnTo>
                      <a:lnTo>
                        <a:pt x="10977" y="4108"/>
                      </a:lnTo>
                      <a:lnTo>
                        <a:pt x="10878" y="4081"/>
                      </a:lnTo>
                      <a:lnTo>
                        <a:pt x="10907" y="3993"/>
                      </a:lnTo>
                      <a:lnTo>
                        <a:pt x="10856" y="3895"/>
                      </a:lnTo>
                      <a:lnTo>
                        <a:pt x="10862" y="3807"/>
                      </a:lnTo>
                      <a:lnTo>
                        <a:pt x="10791" y="3780"/>
                      </a:lnTo>
                      <a:lnTo>
                        <a:pt x="10818" y="3729"/>
                      </a:lnTo>
                      <a:lnTo>
                        <a:pt x="10883" y="3706"/>
                      </a:lnTo>
                      <a:lnTo>
                        <a:pt x="10955" y="3709"/>
                      </a:lnTo>
                      <a:lnTo>
                        <a:pt x="10977" y="3633"/>
                      </a:lnTo>
                      <a:lnTo>
                        <a:pt x="11025" y="3565"/>
                      </a:lnTo>
                      <a:lnTo>
                        <a:pt x="11100" y="3549"/>
                      </a:lnTo>
                      <a:lnTo>
                        <a:pt x="11186" y="3603"/>
                      </a:lnTo>
                      <a:lnTo>
                        <a:pt x="11226" y="3571"/>
                      </a:lnTo>
                      <a:lnTo>
                        <a:pt x="11201" y="3513"/>
                      </a:lnTo>
                      <a:lnTo>
                        <a:pt x="11213" y="3433"/>
                      </a:lnTo>
                      <a:lnTo>
                        <a:pt x="11250" y="3397"/>
                      </a:lnTo>
                      <a:lnTo>
                        <a:pt x="11240" y="3327"/>
                      </a:lnTo>
                      <a:lnTo>
                        <a:pt x="11207" y="3264"/>
                      </a:lnTo>
                      <a:lnTo>
                        <a:pt x="11265" y="3202"/>
                      </a:lnTo>
                      <a:lnTo>
                        <a:pt x="11318" y="3222"/>
                      </a:lnTo>
                      <a:lnTo>
                        <a:pt x="11331" y="3141"/>
                      </a:lnTo>
                      <a:lnTo>
                        <a:pt x="11309" y="3084"/>
                      </a:lnTo>
                      <a:lnTo>
                        <a:pt x="11201" y="2998"/>
                      </a:lnTo>
                      <a:lnTo>
                        <a:pt x="11171" y="2928"/>
                      </a:lnTo>
                      <a:lnTo>
                        <a:pt x="11123" y="2863"/>
                      </a:lnTo>
                      <a:lnTo>
                        <a:pt x="11175" y="2845"/>
                      </a:lnTo>
                      <a:lnTo>
                        <a:pt x="11231" y="2839"/>
                      </a:lnTo>
                      <a:lnTo>
                        <a:pt x="11249" y="2728"/>
                      </a:lnTo>
                      <a:lnTo>
                        <a:pt x="11175" y="2701"/>
                      </a:lnTo>
                      <a:lnTo>
                        <a:pt x="11103" y="2574"/>
                      </a:lnTo>
                      <a:lnTo>
                        <a:pt x="11061" y="2467"/>
                      </a:lnTo>
                      <a:lnTo>
                        <a:pt x="11003" y="2458"/>
                      </a:lnTo>
                      <a:lnTo>
                        <a:pt x="10952" y="2326"/>
                      </a:lnTo>
                      <a:lnTo>
                        <a:pt x="10907" y="2245"/>
                      </a:lnTo>
                      <a:lnTo>
                        <a:pt x="10853" y="2248"/>
                      </a:lnTo>
                      <a:lnTo>
                        <a:pt x="10805" y="2250"/>
                      </a:lnTo>
                      <a:lnTo>
                        <a:pt x="10805" y="2107"/>
                      </a:lnTo>
                      <a:lnTo>
                        <a:pt x="10845" y="2092"/>
                      </a:lnTo>
                      <a:lnTo>
                        <a:pt x="10865" y="2032"/>
                      </a:lnTo>
                      <a:lnTo>
                        <a:pt x="10871" y="1972"/>
                      </a:lnTo>
                      <a:lnTo>
                        <a:pt x="10800" y="1926"/>
                      </a:lnTo>
                      <a:lnTo>
                        <a:pt x="10778" y="1837"/>
                      </a:lnTo>
                      <a:lnTo>
                        <a:pt x="10773" y="1771"/>
                      </a:lnTo>
                      <a:lnTo>
                        <a:pt x="10817" y="1759"/>
                      </a:lnTo>
                      <a:lnTo>
                        <a:pt x="10860" y="1821"/>
                      </a:lnTo>
                      <a:lnTo>
                        <a:pt x="10911" y="1794"/>
                      </a:lnTo>
                      <a:lnTo>
                        <a:pt x="10874" y="1722"/>
                      </a:lnTo>
                      <a:lnTo>
                        <a:pt x="10791" y="1650"/>
                      </a:lnTo>
                      <a:lnTo>
                        <a:pt x="10799" y="1578"/>
                      </a:lnTo>
                      <a:lnTo>
                        <a:pt x="10793" y="1491"/>
                      </a:lnTo>
                      <a:lnTo>
                        <a:pt x="10728" y="1353"/>
                      </a:lnTo>
                      <a:lnTo>
                        <a:pt x="10796" y="1323"/>
                      </a:lnTo>
                      <a:lnTo>
                        <a:pt x="10836" y="1266"/>
                      </a:lnTo>
                      <a:lnTo>
                        <a:pt x="10800" y="1210"/>
                      </a:lnTo>
                      <a:lnTo>
                        <a:pt x="10806" y="1134"/>
                      </a:lnTo>
                      <a:lnTo>
                        <a:pt x="10841" y="1087"/>
                      </a:lnTo>
                      <a:lnTo>
                        <a:pt x="10808" y="1018"/>
                      </a:lnTo>
                      <a:lnTo>
                        <a:pt x="10863" y="976"/>
                      </a:lnTo>
                      <a:lnTo>
                        <a:pt x="10874" y="904"/>
                      </a:lnTo>
                      <a:lnTo>
                        <a:pt x="10919" y="921"/>
                      </a:lnTo>
                      <a:lnTo>
                        <a:pt x="10964" y="867"/>
                      </a:lnTo>
                      <a:lnTo>
                        <a:pt x="10910" y="805"/>
                      </a:lnTo>
                      <a:lnTo>
                        <a:pt x="10977" y="702"/>
                      </a:lnTo>
                      <a:lnTo>
                        <a:pt x="10898" y="649"/>
                      </a:lnTo>
                      <a:lnTo>
                        <a:pt x="10851" y="591"/>
                      </a:lnTo>
                      <a:lnTo>
                        <a:pt x="10854" y="544"/>
                      </a:lnTo>
                      <a:close/>
                    </a:path>
                  </a:pathLst>
                </a:custGeom>
                <a:solidFill>
                  <a:schemeClr val="accent1"/>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nvGrpSpPr>
                <p:cNvPr id="40" name="Group 15"/>
                <p:cNvGrpSpPr>
                  <a:grpSpLocks/>
                </p:cNvGrpSpPr>
                <p:nvPr/>
              </p:nvGrpSpPr>
              <p:grpSpPr bwMode="auto">
                <a:xfrm>
                  <a:off x="454030" y="6216720"/>
                  <a:ext cx="79353" cy="88901"/>
                  <a:chOff x="1442" y="19583"/>
                  <a:chExt cx="252" cy="280"/>
                </a:xfrm>
              </p:grpSpPr>
              <p:sp>
                <p:nvSpPr>
                  <p:cNvPr id="43" name="任意多边形 4"/>
                  <p:cNvSpPr>
                    <a:spLocks/>
                  </p:cNvSpPr>
                  <p:nvPr/>
                </p:nvSpPr>
                <p:spPr bwMode="auto">
                  <a:xfrm>
                    <a:off x="1539" y="19704"/>
                    <a:ext cx="90" cy="92"/>
                  </a:xfrm>
                  <a:custGeom>
                    <a:avLst/>
                    <a:gdLst>
                      <a:gd name="T0" fmla="*/ 913389676 w 138"/>
                      <a:gd name="T1" fmla="*/ 0 h 141"/>
                      <a:gd name="T2" fmla="*/ 0 w 138"/>
                      <a:gd name="T3" fmla="*/ 914253835 h 141"/>
                      <a:gd name="T4" fmla="*/ 913389676 w 138"/>
                      <a:gd name="T5" fmla="*/ 914253835 h 141"/>
                      <a:gd name="T6" fmla="*/ 913389676 w 138"/>
                      <a:gd name="T7" fmla="*/ 0 h 141"/>
                      <a:gd name="T8" fmla="*/ 0 60000 65536"/>
                      <a:gd name="T9" fmla="*/ 0 60000 65536"/>
                      <a:gd name="T10" fmla="*/ 0 60000 65536"/>
                      <a:gd name="T11" fmla="*/ 0 60000 65536"/>
                      <a:gd name="T12" fmla="*/ 0 w 138"/>
                      <a:gd name="T13" fmla="*/ 0 h 141"/>
                      <a:gd name="T14" fmla="*/ 138 w 138"/>
                      <a:gd name="T15" fmla="*/ 141 h 141"/>
                    </a:gdLst>
                    <a:ahLst/>
                    <a:cxnLst>
                      <a:cxn ang="T8">
                        <a:pos x="T0" y="T1"/>
                      </a:cxn>
                      <a:cxn ang="T9">
                        <a:pos x="T2" y="T3"/>
                      </a:cxn>
                      <a:cxn ang="T10">
                        <a:pos x="T4" y="T5"/>
                      </a:cxn>
                      <a:cxn ang="T11">
                        <a:pos x="T6" y="T7"/>
                      </a:cxn>
                    </a:cxnLst>
                    <a:rect l="T12" t="T13" r="T14" b="T15"/>
                    <a:pathLst>
                      <a:path w="138" h="141">
                        <a:moveTo>
                          <a:pt x="0" y="99"/>
                        </a:moveTo>
                        <a:lnTo>
                          <a:pt x="55" y="141"/>
                        </a:lnTo>
                        <a:lnTo>
                          <a:pt x="99" y="125"/>
                        </a:lnTo>
                        <a:lnTo>
                          <a:pt x="123" y="93"/>
                        </a:lnTo>
                        <a:lnTo>
                          <a:pt x="138" y="50"/>
                        </a:lnTo>
                        <a:lnTo>
                          <a:pt x="66" y="0"/>
                        </a:lnTo>
                        <a:lnTo>
                          <a:pt x="30" y="35"/>
                        </a:lnTo>
                        <a:lnTo>
                          <a:pt x="34" y="72"/>
                        </a:lnTo>
                        <a:lnTo>
                          <a:pt x="0" y="99"/>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4" name="任意多边形 4"/>
                  <p:cNvSpPr>
                    <a:spLocks/>
                  </p:cNvSpPr>
                  <p:nvPr/>
                </p:nvSpPr>
                <p:spPr bwMode="auto">
                  <a:xfrm>
                    <a:off x="1473" y="19798"/>
                    <a:ext cx="51" cy="65"/>
                  </a:xfrm>
                  <a:custGeom>
                    <a:avLst/>
                    <a:gdLst>
                      <a:gd name="T0" fmla="*/ 918079818 w 78"/>
                      <a:gd name="T1" fmla="*/ 0 h 99"/>
                      <a:gd name="T2" fmla="*/ 0 w 78"/>
                      <a:gd name="T3" fmla="*/ 925733339 h 99"/>
                      <a:gd name="T4" fmla="*/ 918079818 w 78"/>
                      <a:gd name="T5" fmla="*/ 925733339 h 99"/>
                      <a:gd name="T6" fmla="*/ 918079818 w 78"/>
                      <a:gd name="T7" fmla="*/ 0 h 99"/>
                      <a:gd name="T8" fmla="*/ 0 60000 65536"/>
                      <a:gd name="T9" fmla="*/ 0 60000 65536"/>
                      <a:gd name="T10" fmla="*/ 0 60000 65536"/>
                      <a:gd name="T11" fmla="*/ 0 60000 65536"/>
                      <a:gd name="T12" fmla="*/ 0 w 78"/>
                      <a:gd name="T13" fmla="*/ 0 h 99"/>
                      <a:gd name="T14" fmla="*/ 78 w 78"/>
                      <a:gd name="T15" fmla="*/ 99 h 99"/>
                    </a:gdLst>
                    <a:ahLst/>
                    <a:cxnLst>
                      <a:cxn ang="T8">
                        <a:pos x="T0" y="T1"/>
                      </a:cxn>
                      <a:cxn ang="T9">
                        <a:pos x="T2" y="T3"/>
                      </a:cxn>
                      <a:cxn ang="T10">
                        <a:pos x="T4" y="T5"/>
                      </a:cxn>
                      <a:cxn ang="T11">
                        <a:pos x="T6" y="T7"/>
                      </a:cxn>
                    </a:cxnLst>
                    <a:rect l="T12" t="T13" r="T14" b="T15"/>
                    <a:pathLst>
                      <a:path w="78" h="99">
                        <a:moveTo>
                          <a:pt x="0" y="26"/>
                        </a:moveTo>
                        <a:lnTo>
                          <a:pt x="26" y="53"/>
                        </a:lnTo>
                        <a:lnTo>
                          <a:pt x="20" y="76"/>
                        </a:lnTo>
                        <a:lnTo>
                          <a:pt x="35" y="99"/>
                        </a:lnTo>
                        <a:lnTo>
                          <a:pt x="74" y="81"/>
                        </a:lnTo>
                        <a:lnTo>
                          <a:pt x="78" y="32"/>
                        </a:lnTo>
                        <a:lnTo>
                          <a:pt x="52" y="0"/>
                        </a:lnTo>
                        <a:lnTo>
                          <a:pt x="20" y="5"/>
                        </a:lnTo>
                        <a:lnTo>
                          <a:pt x="0" y="26"/>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5" name="任意多边形 4"/>
                  <p:cNvSpPr>
                    <a:spLocks/>
                  </p:cNvSpPr>
                  <p:nvPr/>
                </p:nvSpPr>
                <p:spPr bwMode="auto">
                  <a:xfrm>
                    <a:off x="1454" y="19583"/>
                    <a:ext cx="240" cy="152"/>
                  </a:xfrm>
                  <a:custGeom>
                    <a:avLst/>
                    <a:gdLst>
                      <a:gd name="T0" fmla="*/ 918374346 w 367"/>
                      <a:gd name="T1" fmla="*/ 0 h 231"/>
                      <a:gd name="T2" fmla="*/ 0 w 367"/>
                      <a:gd name="T3" fmla="*/ 929806879 h 231"/>
                      <a:gd name="T4" fmla="*/ 918374346 w 367"/>
                      <a:gd name="T5" fmla="*/ 929806879 h 231"/>
                      <a:gd name="T6" fmla="*/ 918374346 w 367"/>
                      <a:gd name="T7" fmla="*/ 0 h 231"/>
                      <a:gd name="T8" fmla="*/ 0 60000 65536"/>
                      <a:gd name="T9" fmla="*/ 0 60000 65536"/>
                      <a:gd name="T10" fmla="*/ 0 60000 65536"/>
                      <a:gd name="T11" fmla="*/ 0 60000 65536"/>
                      <a:gd name="T12" fmla="*/ 0 w 367"/>
                      <a:gd name="T13" fmla="*/ 0 h 231"/>
                      <a:gd name="T14" fmla="*/ 367 w 367"/>
                      <a:gd name="T15" fmla="*/ 231 h 231"/>
                    </a:gdLst>
                    <a:ahLst/>
                    <a:cxnLst>
                      <a:cxn ang="T8">
                        <a:pos x="T0" y="T1"/>
                      </a:cxn>
                      <a:cxn ang="T9">
                        <a:pos x="T2" y="T3"/>
                      </a:cxn>
                      <a:cxn ang="T10">
                        <a:pos x="T4" y="T5"/>
                      </a:cxn>
                      <a:cxn ang="T11">
                        <a:pos x="T6" y="T7"/>
                      </a:cxn>
                    </a:cxnLst>
                    <a:rect l="T12" t="T13" r="T14" b="T15"/>
                    <a:pathLst>
                      <a:path w="367" h="231">
                        <a:moveTo>
                          <a:pt x="0" y="112"/>
                        </a:moveTo>
                        <a:lnTo>
                          <a:pt x="37" y="141"/>
                        </a:lnTo>
                        <a:lnTo>
                          <a:pt x="37" y="171"/>
                        </a:lnTo>
                        <a:lnTo>
                          <a:pt x="16" y="211"/>
                        </a:lnTo>
                        <a:lnTo>
                          <a:pt x="51" y="231"/>
                        </a:lnTo>
                        <a:lnTo>
                          <a:pt x="90" y="213"/>
                        </a:lnTo>
                        <a:lnTo>
                          <a:pt x="103" y="172"/>
                        </a:lnTo>
                        <a:lnTo>
                          <a:pt x="129" y="189"/>
                        </a:lnTo>
                        <a:lnTo>
                          <a:pt x="153" y="127"/>
                        </a:lnTo>
                        <a:lnTo>
                          <a:pt x="153" y="99"/>
                        </a:lnTo>
                        <a:lnTo>
                          <a:pt x="181" y="88"/>
                        </a:lnTo>
                        <a:lnTo>
                          <a:pt x="183" y="123"/>
                        </a:lnTo>
                        <a:lnTo>
                          <a:pt x="214" y="132"/>
                        </a:lnTo>
                        <a:lnTo>
                          <a:pt x="240" y="114"/>
                        </a:lnTo>
                        <a:lnTo>
                          <a:pt x="255" y="132"/>
                        </a:lnTo>
                        <a:lnTo>
                          <a:pt x="256" y="175"/>
                        </a:lnTo>
                        <a:lnTo>
                          <a:pt x="280" y="192"/>
                        </a:lnTo>
                        <a:lnTo>
                          <a:pt x="321" y="180"/>
                        </a:lnTo>
                        <a:lnTo>
                          <a:pt x="360" y="180"/>
                        </a:lnTo>
                        <a:lnTo>
                          <a:pt x="367" y="142"/>
                        </a:lnTo>
                        <a:lnTo>
                          <a:pt x="343" y="117"/>
                        </a:lnTo>
                        <a:lnTo>
                          <a:pt x="310" y="96"/>
                        </a:lnTo>
                        <a:lnTo>
                          <a:pt x="294" y="57"/>
                        </a:lnTo>
                        <a:lnTo>
                          <a:pt x="240" y="55"/>
                        </a:lnTo>
                        <a:lnTo>
                          <a:pt x="249" y="0"/>
                        </a:lnTo>
                        <a:lnTo>
                          <a:pt x="216" y="10"/>
                        </a:lnTo>
                        <a:lnTo>
                          <a:pt x="199" y="43"/>
                        </a:lnTo>
                        <a:lnTo>
                          <a:pt x="172" y="42"/>
                        </a:lnTo>
                        <a:lnTo>
                          <a:pt x="145" y="6"/>
                        </a:lnTo>
                        <a:lnTo>
                          <a:pt x="111" y="25"/>
                        </a:lnTo>
                        <a:lnTo>
                          <a:pt x="114" y="52"/>
                        </a:lnTo>
                        <a:lnTo>
                          <a:pt x="78" y="58"/>
                        </a:lnTo>
                        <a:lnTo>
                          <a:pt x="37" y="36"/>
                        </a:lnTo>
                        <a:lnTo>
                          <a:pt x="18" y="84"/>
                        </a:lnTo>
                        <a:lnTo>
                          <a:pt x="0" y="112"/>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6" name="任意多边形 4"/>
                  <p:cNvSpPr>
                    <a:spLocks/>
                  </p:cNvSpPr>
                  <p:nvPr/>
                </p:nvSpPr>
                <p:spPr bwMode="auto">
                  <a:xfrm>
                    <a:off x="1442" y="19674"/>
                    <a:ext cx="14" cy="44"/>
                  </a:xfrm>
                  <a:custGeom>
                    <a:avLst/>
                    <a:gdLst>
                      <a:gd name="T0" fmla="*/ 2147481527 w 14"/>
                      <a:gd name="T1" fmla="*/ 0 h 44"/>
                      <a:gd name="T2" fmla="*/ 0 w 14"/>
                      <a:gd name="T3" fmla="*/ 2147481367 h 44"/>
                      <a:gd name="T4" fmla="*/ 2147481527 w 14"/>
                      <a:gd name="T5" fmla="*/ 2147481367 h 44"/>
                      <a:gd name="T6" fmla="*/ 2147481527 w 14"/>
                      <a:gd name="T7" fmla="*/ 0 h 44"/>
                      <a:gd name="T8" fmla="*/ 0 60000 65536"/>
                      <a:gd name="T9" fmla="*/ 0 60000 65536"/>
                      <a:gd name="T10" fmla="*/ 0 60000 65536"/>
                      <a:gd name="T11" fmla="*/ 0 60000 65536"/>
                      <a:gd name="T12" fmla="*/ 0 w 14"/>
                      <a:gd name="T13" fmla="*/ 0 h 44"/>
                      <a:gd name="T14" fmla="*/ 72 w 14"/>
                      <a:gd name="T15" fmla="*/ 81 h 44"/>
                    </a:gdLst>
                    <a:ahLst/>
                    <a:cxnLst>
                      <a:cxn ang="T8">
                        <a:pos x="T0" y="T1"/>
                      </a:cxn>
                      <a:cxn ang="T9">
                        <a:pos x="T2" y="T3"/>
                      </a:cxn>
                      <a:cxn ang="T10">
                        <a:pos x="T4" y="T5"/>
                      </a:cxn>
                      <a:cxn ang="T11">
                        <a:pos x="T6" y="T7"/>
                      </a:cxn>
                    </a:cxnLst>
                    <a:rect l="T12" t="T13" r="T14" b="T15"/>
                    <a:pathLst>
                      <a:path w="14" h="44">
                        <a:moveTo>
                          <a:pt x="0" y="44"/>
                        </a:moveTo>
                        <a:lnTo>
                          <a:pt x="4" y="30"/>
                        </a:lnTo>
                        <a:lnTo>
                          <a:pt x="14" y="14"/>
                        </a:lnTo>
                        <a:lnTo>
                          <a:pt x="3" y="0"/>
                        </a:lnTo>
                        <a:lnTo>
                          <a:pt x="0" y="44"/>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7" name="任意多边形 4"/>
                  <p:cNvSpPr>
                    <a:spLocks/>
                  </p:cNvSpPr>
                  <p:nvPr/>
                </p:nvSpPr>
                <p:spPr bwMode="auto">
                  <a:xfrm>
                    <a:off x="1442" y="19797"/>
                    <a:ext cx="20" cy="40"/>
                  </a:xfrm>
                  <a:custGeom>
                    <a:avLst/>
                    <a:gdLst>
                      <a:gd name="T0" fmla="*/ 2147481293 w 20"/>
                      <a:gd name="T1" fmla="*/ 0 h 40"/>
                      <a:gd name="T2" fmla="*/ 0 w 20"/>
                      <a:gd name="T3" fmla="*/ 2147481293 h 40"/>
                      <a:gd name="T4" fmla="*/ 2147481293 w 20"/>
                      <a:gd name="T5" fmla="*/ 2147481293 h 40"/>
                      <a:gd name="T6" fmla="*/ 2147481293 w 20"/>
                      <a:gd name="T7" fmla="*/ 0 h 40"/>
                      <a:gd name="T8" fmla="*/ 0 60000 65536"/>
                      <a:gd name="T9" fmla="*/ 0 60000 65536"/>
                      <a:gd name="T10" fmla="*/ 0 60000 65536"/>
                      <a:gd name="T11" fmla="*/ 0 60000 65536"/>
                      <a:gd name="T12" fmla="*/ 0 w 20"/>
                      <a:gd name="T13" fmla="*/ 0 h 40"/>
                      <a:gd name="T14" fmla="*/ 54 w 20"/>
                      <a:gd name="T15" fmla="*/ 64 h 40"/>
                    </a:gdLst>
                    <a:ahLst/>
                    <a:cxnLst>
                      <a:cxn ang="T8">
                        <a:pos x="T0" y="T1"/>
                      </a:cxn>
                      <a:cxn ang="T9">
                        <a:pos x="T2" y="T3"/>
                      </a:cxn>
                      <a:cxn ang="T10">
                        <a:pos x="T4" y="T5"/>
                      </a:cxn>
                      <a:cxn ang="T11">
                        <a:pos x="T6" y="T7"/>
                      </a:cxn>
                    </a:cxnLst>
                    <a:rect l="T12" t="T13" r="T14" b="T15"/>
                    <a:pathLst>
                      <a:path w="20" h="40">
                        <a:moveTo>
                          <a:pt x="0" y="32"/>
                        </a:moveTo>
                        <a:lnTo>
                          <a:pt x="7" y="40"/>
                        </a:lnTo>
                        <a:lnTo>
                          <a:pt x="20" y="35"/>
                        </a:lnTo>
                        <a:lnTo>
                          <a:pt x="16" y="14"/>
                        </a:lnTo>
                        <a:lnTo>
                          <a:pt x="3" y="0"/>
                        </a:lnTo>
                        <a:lnTo>
                          <a:pt x="0" y="32"/>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sp>
              <p:nvSpPr>
                <p:cNvPr id="41" name="任意多边形 200"/>
                <p:cNvSpPr>
                  <a:spLocks/>
                </p:cNvSpPr>
                <p:nvPr/>
              </p:nvSpPr>
              <p:spPr bwMode="auto">
                <a:xfrm>
                  <a:off x="2633067" y="5773420"/>
                  <a:ext cx="24247" cy="49213"/>
                </a:xfrm>
                <a:custGeom>
                  <a:avLst/>
                  <a:gdLst>
                    <a:gd name="T0" fmla="*/ 0 w 187969"/>
                    <a:gd name="T1" fmla="*/ 0 h 376780"/>
                    <a:gd name="T2" fmla="*/ 0 w 187969"/>
                    <a:gd name="T3" fmla="*/ 0 h 376780"/>
                    <a:gd name="T4" fmla="*/ 0 w 187969"/>
                    <a:gd name="T5" fmla="*/ 0 h 376780"/>
                    <a:gd name="T6" fmla="*/ 0 w 187969"/>
                    <a:gd name="T7" fmla="*/ 0 h 376780"/>
                    <a:gd name="T8" fmla="*/ 0 w 187969"/>
                    <a:gd name="T9" fmla="*/ 0 h 376780"/>
                    <a:gd name="T10" fmla="*/ 0 w 187969"/>
                    <a:gd name="T11" fmla="*/ 0 h 376780"/>
                    <a:gd name="T12" fmla="*/ 0 w 187969"/>
                    <a:gd name="T13" fmla="*/ 0 h 376780"/>
                    <a:gd name="T14" fmla="*/ 0 w 187969"/>
                    <a:gd name="T15" fmla="*/ 0 h 376780"/>
                    <a:gd name="T16" fmla="*/ 0 w 187969"/>
                    <a:gd name="T17" fmla="*/ 0 h 376780"/>
                    <a:gd name="T18" fmla="*/ 0 w 187969"/>
                    <a:gd name="T19" fmla="*/ 0 h 376780"/>
                    <a:gd name="T20" fmla="*/ 0 w 187969"/>
                    <a:gd name="T21" fmla="*/ 0 h 3767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7969"/>
                    <a:gd name="T34" fmla="*/ 0 h 376780"/>
                    <a:gd name="T35" fmla="*/ 187969 w 187969"/>
                    <a:gd name="T36" fmla="*/ 376780 h 3767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7969" h="376780">
                      <a:moveTo>
                        <a:pt x="0" y="376780"/>
                      </a:moveTo>
                      <a:lnTo>
                        <a:pt x="82178" y="354459"/>
                      </a:lnTo>
                      <a:lnTo>
                        <a:pt x="165745" y="256034"/>
                      </a:lnTo>
                      <a:lnTo>
                        <a:pt x="182636" y="172469"/>
                      </a:lnTo>
                      <a:lnTo>
                        <a:pt x="187969" y="60325"/>
                      </a:lnTo>
                      <a:lnTo>
                        <a:pt x="102244" y="0"/>
                      </a:lnTo>
                      <a:lnTo>
                        <a:pt x="66675" y="68805"/>
                      </a:lnTo>
                      <a:cubicBezTo>
                        <a:pt x="67270" y="88203"/>
                        <a:pt x="67866" y="107602"/>
                        <a:pt x="68461" y="127000"/>
                      </a:cubicBezTo>
                      <a:lnTo>
                        <a:pt x="20836" y="168275"/>
                      </a:lnTo>
                      <a:lnTo>
                        <a:pt x="27186" y="248667"/>
                      </a:lnTo>
                      <a:lnTo>
                        <a:pt x="0" y="376780"/>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2" name="任意多边形 136"/>
                <p:cNvSpPr>
                  <a:spLocks/>
                </p:cNvSpPr>
                <p:nvPr/>
              </p:nvSpPr>
              <p:spPr bwMode="auto">
                <a:xfrm>
                  <a:off x="2890962" y="5665153"/>
                  <a:ext cx="20783" cy="14923"/>
                </a:xfrm>
                <a:custGeom>
                  <a:avLst/>
                  <a:gdLst>
                    <a:gd name="T0" fmla="*/ 0 w 160089"/>
                    <a:gd name="T1" fmla="*/ 0 h 113729"/>
                    <a:gd name="T2" fmla="*/ 0 w 160089"/>
                    <a:gd name="T3" fmla="*/ 0 h 113729"/>
                    <a:gd name="T4" fmla="*/ 0 w 160089"/>
                    <a:gd name="T5" fmla="*/ 0 h 113729"/>
                    <a:gd name="T6" fmla="*/ 0 w 160089"/>
                    <a:gd name="T7" fmla="*/ 0 h 113729"/>
                    <a:gd name="T8" fmla="*/ 0 w 160089"/>
                    <a:gd name="T9" fmla="*/ 0 h 113729"/>
                    <a:gd name="T10" fmla="*/ 0 w 160089"/>
                    <a:gd name="T11" fmla="*/ 0 h 113729"/>
                    <a:gd name="T12" fmla="*/ 0 w 160089"/>
                    <a:gd name="T13" fmla="*/ 0 h 113729"/>
                    <a:gd name="T14" fmla="*/ 0 w 160089"/>
                    <a:gd name="T15" fmla="*/ 0 h 113729"/>
                    <a:gd name="T16" fmla="*/ 0 60000 65536"/>
                    <a:gd name="T17" fmla="*/ 0 60000 65536"/>
                    <a:gd name="T18" fmla="*/ 0 60000 65536"/>
                    <a:gd name="T19" fmla="*/ 0 60000 65536"/>
                    <a:gd name="T20" fmla="*/ 0 60000 65536"/>
                    <a:gd name="T21" fmla="*/ 0 60000 65536"/>
                    <a:gd name="T22" fmla="*/ 0 60000 65536"/>
                    <a:gd name="T23" fmla="*/ 0 60000 65536"/>
                    <a:gd name="T24" fmla="*/ 0 w 160089"/>
                    <a:gd name="T25" fmla="*/ 0 h 113729"/>
                    <a:gd name="T26" fmla="*/ 160089 w 160089"/>
                    <a:gd name="T27" fmla="*/ 113729 h 1137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089" h="113729">
                      <a:moveTo>
                        <a:pt x="0" y="51069"/>
                      </a:moveTo>
                      <a:lnTo>
                        <a:pt x="4068" y="94676"/>
                      </a:lnTo>
                      <a:lnTo>
                        <a:pt x="43978" y="113729"/>
                      </a:lnTo>
                      <a:lnTo>
                        <a:pt x="84460" y="73247"/>
                      </a:lnTo>
                      <a:lnTo>
                        <a:pt x="160089" y="40481"/>
                      </a:lnTo>
                      <a:lnTo>
                        <a:pt x="117797" y="0"/>
                      </a:lnTo>
                      <a:lnTo>
                        <a:pt x="56455" y="11906"/>
                      </a:lnTo>
                      <a:lnTo>
                        <a:pt x="0" y="51069"/>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sp>
            <p:nvSpPr>
              <p:cNvPr id="37" name="任意多边形 129"/>
              <p:cNvSpPr>
                <a:spLocks/>
              </p:cNvSpPr>
              <p:nvPr/>
            </p:nvSpPr>
            <p:spPr bwMode="auto">
              <a:xfrm>
                <a:off x="4885890" y="5092184"/>
                <a:ext cx="452438" cy="344488"/>
              </a:xfrm>
              <a:custGeom>
                <a:avLst/>
                <a:gdLst>
                  <a:gd name="T0" fmla="*/ 3450977 w 3450977"/>
                  <a:gd name="T1" fmla="*/ 919236 h 2638076"/>
                  <a:gd name="T2" fmla="*/ 3357885 w 3450977"/>
                  <a:gd name="T3" fmla="*/ 952003 h 2638076"/>
                  <a:gd name="T4" fmla="*/ 3167385 w 3450977"/>
                  <a:gd name="T5" fmla="*/ 1034553 h 2638076"/>
                  <a:gd name="T6" fmla="*/ 3101851 w 3450977"/>
                  <a:gd name="T7" fmla="*/ 1073670 h 2638076"/>
                  <a:gd name="T8" fmla="*/ 3032001 w 3450977"/>
                  <a:gd name="T9" fmla="*/ 1201687 h 2638076"/>
                  <a:gd name="T10" fmla="*/ 3005583 w 3450977"/>
                  <a:gd name="T11" fmla="*/ 1314156 h 2638076"/>
                  <a:gd name="T12" fmla="*/ 2926334 w 3450977"/>
                  <a:gd name="T13" fmla="*/ 1479822 h 2638076"/>
                  <a:gd name="T14" fmla="*/ 2715616 w 3450977"/>
                  <a:gd name="T15" fmla="*/ 1679953 h 2638076"/>
                  <a:gd name="T16" fmla="*/ 2758977 w 3450977"/>
                  <a:gd name="T17" fmla="*/ 1862161 h 2638076"/>
                  <a:gd name="T18" fmla="*/ 2699446 w 3450977"/>
                  <a:gd name="T19" fmla="*/ 2136104 h 2638076"/>
                  <a:gd name="T20" fmla="*/ 2604766 w 3450977"/>
                  <a:gd name="T21" fmla="*/ 2230213 h 2638076"/>
                  <a:gd name="T22" fmla="*/ 2526185 w 3450977"/>
                  <a:gd name="T23" fmla="*/ 2386804 h 2638076"/>
                  <a:gd name="T24" fmla="*/ 2505124 w 3450977"/>
                  <a:gd name="T25" fmla="*/ 2544395 h 2638076"/>
                  <a:gd name="T26" fmla="*/ 2326709 w 3450977"/>
                  <a:gd name="T27" fmla="*/ 2581441 h 2638076"/>
                  <a:gd name="T28" fmla="*/ 2169469 w 3450977"/>
                  <a:gd name="T29" fmla="*/ 2592833 h 2638076"/>
                  <a:gd name="T30" fmla="*/ 1946773 w 3450977"/>
                  <a:gd name="T31" fmla="*/ 2282699 h 2638076"/>
                  <a:gd name="T32" fmla="*/ 1790081 w 3450977"/>
                  <a:gd name="T33" fmla="*/ 2426145 h 2638076"/>
                  <a:gd name="T34" fmla="*/ 1624063 w 3450977"/>
                  <a:gd name="T35" fmla="*/ 2638076 h 2638076"/>
                  <a:gd name="T36" fmla="*/ 1465141 w 3450977"/>
                  <a:gd name="T37" fmla="*/ 2407426 h 2638076"/>
                  <a:gd name="T38" fmla="*/ 1189238 w 3450977"/>
                  <a:gd name="T39" fmla="*/ 2342132 h 2638076"/>
                  <a:gd name="T40" fmla="*/ 1209429 w 3450977"/>
                  <a:gd name="T41" fmla="*/ 2245072 h 2638076"/>
                  <a:gd name="T42" fmla="*/ 1057600 w 3450977"/>
                  <a:gd name="T43" fmla="*/ 2033140 h 2638076"/>
                  <a:gd name="T44" fmla="*/ 778323 w 3450977"/>
                  <a:gd name="T45" fmla="*/ 2389758 h 2638076"/>
                  <a:gd name="T46" fmla="*/ 842616 w 3450977"/>
                  <a:gd name="T47" fmla="*/ 2014660 h 2638076"/>
                  <a:gd name="T48" fmla="*/ 627065 w 3450977"/>
                  <a:gd name="T49" fmla="*/ 1856829 h 2638076"/>
                  <a:gd name="T50" fmla="*/ 485901 w 3450977"/>
                  <a:gd name="T51" fmla="*/ 1805582 h 2638076"/>
                  <a:gd name="T52" fmla="*/ 256061 w 3450977"/>
                  <a:gd name="T53" fmla="*/ 1713854 h 2638076"/>
                  <a:gd name="T54" fmla="*/ 9927 w 3450977"/>
                  <a:gd name="T55" fmla="*/ 1465914 h 2638076"/>
                  <a:gd name="T56" fmla="*/ 67843 w 3450977"/>
                  <a:gd name="T57" fmla="*/ 1197594 h 2638076"/>
                  <a:gd name="T58" fmla="*/ 108324 w 3450977"/>
                  <a:gd name="T59" fmla="*/ 931366 h 2638076"/>
                  <a:gd name="T60" fmla="*/ 29172 w 3450977"/>
                  <a:gd name="T61" fmla="*/ 445491 h 2638076"/>
                  <a:gd name="T62" fmla="*/ 258442 w 3450977"/>
                  <a:gd name="T63" fmla="*/ 515118 h 2638076"/>
                  <a:gd name="T64" fmla="*/ 613347 w 3450977"/>
                  <a:gd name="T65" fmla="*/ 470444 h 2638076"/>
                  <a:gd name="T66" fmla="*/ 889102 w 3450977"/>
                  <a:gd name="T67" fmla="*/ 398338 h 2638076"/>
                  <a:gd name="T68" fmla="*/ 1028454 w 3450977"/>
                  <a:gd name="T69" fmla="*/ 267369 h 2638076"/>
                  <a:gd name="T70" fmla="*/ 1201715 w 3450977"/>
                  <a:gd name="T71" fmla="*/ 163165 h 2638076"/>
                  <a:gd name="T72" fmla="*/ 1400698 w 3450977"/>
                  <a:gd name="T73" fmla="*/ 44101 h 2638076"/>
                  <a:gd name="T74" fmla="*/ 1633490 w 3450977"/>
                  <a:gd name="T75" fmla="*/ 0 h 2638076"/>
                  <a:gd name="T76" fmla="*/ 1900859 w 3450977"/>
                  <a:gd name="T77" fmla="*/ 30955 h 2638076"/>
                  <a:gd name="T78" fmla="*/ 2002211 w 3450977"/>
                  <a:gd name="T79" fmla="*/ 295943 h 2638076"/>
                  <a:gd name="T80" fmla="*/ 2164706 w 3450977"/>
                  <a:gd name="T81" fmla="*/ 423390 h 2638076"/>
                  <a:gd name="T82" fmla="*/ 2411215 w 3450977"/>
                  <a:gd name="T83" fmla="*/ 559692 h 2638076"/>
                  <a:gd name="T84" fmla="*/ 2670300 w 3450977"/>
                  <a:gd name="T85" fmla="*/ 423390 h 2638076"/>
                  <a:gd name="T86" fmla="*/ 2926335 w 3450977"/>
                  <a:gd name="T87" fmla="*/ 409102 h 2638076"/>
                  <a:gd name="T88" fmla="*/ 3115694 w 3450977"/>
                  <a:gd name="T89" fmla="*/ 489494 h 2638076"/>
                  <a:gd name="T90" fmla="*/ 3380558 w 3450977"/>
                  <a:gd name="T91" fmla="*/ 810593 h 26380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0977"/>
                  <a:gd name="T139" fmla="*/ 0 h 2638076"/>
                  <a:gd name="T140" fmla="*/ 3450977 w 3450977"/>
                  <a:gd name="T141" fmla="*/ 2638076 h 26380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0977" h="2638076">
                    <a:moveTo>
                      <a:pt x="3380558" y="810593"/>
                    </a:moveTo>
                    <a:lnTo>
                      <a:pt x="3450977" y="919236"/>
                    </a:lnTo>
                    <a:lnTo>
                      <a:pt x="3416052" y="958353"/>
                    </a:lnTo>
                    <a:lnTo>
                      <a:pt x="3357885" y="952003"/>
                    </a:lnTo>
                    <a:lnTo>
                      <a:pt x="3265810" y="986928"/>
                    </a:lnTo>
                    <a:lnTo>
                      <a:pt x="3167385" y="1034553"/>
                    </a:lnTo>
                    <a:lnTo>
                      <a:pt x="3147318" y="1108595"/>
                    </a:lnTo>
                    <a:lnTo>
                      <a:pt x="3101851" y="1073670"/>
                    </a:lnTo>
                    <a:lnTo>
                      <a:pt x="3044701" y="1112787"/>
                    </a:lnTo>
                    <a:lnTo>
                      <a:pt x="3032001" y="1201687"/>
                    </a:lnTo>
                    <a:lnTo>
                      <a:pt x="2963169" y="1252363"/>
                    </a:lnTo>
                    <a:lnTo>
                      <a:pt x="3005583" y="1314156"/>
                    </a:lnTo>
                    <a:lnTo>
                      <a:pt x="2951958" y="1377429"/>
                    </a:lnTo>
                    <a:lnTo>
                      <a:pt x="2926334" y="1479822"/>
                    </a:lnTo>
                    <a:lnTo>
                      <a:pt x="2810223" y="1561454"/>
                    </a:lnTo>
                    <a:lnTo>
                      <a:pt x="2715616" y="1679953"/>
                    </a:lnTo>
                    <a:lnTo>
                      <a:pt x="2710781" y="1801389"/>
                    </a:lnTo>
                    <a:lnTo>
                      <a:pt x="2758977" y="1862161"/>
                    </a:lnTo>
                    <a:lnTo>
                      <a:pt x="2720306" y="1958651"/>
                    </a:lnTo>
                    <a:lnTo>
                      <a:pt x="2699446" y="2136104"/>
                    </a:lnTo>
                    <a:lnTo>
                      <a:pt x="2676106" y="2219007"/>
                    </a:lnTo>
                    <a:lnTo>
                      <a:pt x="2604766" y="2230213"/>
                    </a:lnTo>
                    <a:lnTo>
                      <a:pt x="2588097" y="2362992"/>
                    </a:lnTo>
                    <a:lnTo>
                      <a:pt x="2526185" y="2386804"/>
                    </a:lnTo>
                    <a:lnTo>
                      <a:pt x="2452936" y="2471959"/>
                    </a:lnTo>
                    <a:lnTo>
                      <a:pt x="2505124" y="2544395"/>
                    </a:lnTo>
                    <a:lnTo>
                      <a:pt x="2436838" y="2601787"/>
                    </a:lnTo>
                    <a:lnTo>
                      <a:pt x="2326709" y="2581441"/>
                    </a:lnTo>
                    <a:lnTo>
                      <a:pt x="2280817" y="2492249"/>
                    </a:lnTo>
                    <a:lnTo>
                      <a:pt x="2169469" y="2592833"/>
                    </a:lnTo>
                    <a:lnTo>
                      <a:pt x="2137272" y="2360040"/>
                    </a:lnTo>
                    <a:lnTo>
                      <a:pt x="1946773" y="2282699"/>
                    </a:lnTo>
                    <a:lnTo>
                      <a:pt x="1900859" y="2393949"/>
                    </a:lnTo>
                    <a:lnTo>
                      <a:pt x="1790081" y="2426145"/>
                    </a:lnTo>
                    <a:lnTo>
                      <a:pt x="1728739" y="2537494"/>
                    </a:lnTo>
                    <a:lnTo>
                      <a:pt x="1624063" y="2638076"/>
                    </a:lnTo>
                    <a:lnTo>
                      <a:pt x="1465562" y="2530921"/>
                    </a:lnTo>
                    <a:cubicBezTo>
                      <a:pt x="1465422" y="2489756"/>
                      <a:pt x="1465281" y="2448591"/>
                      <a:pt x="1465141" y="2407426"/>
                    </a:cubicBezTo>
                    <a:lnTo>
                      <a:pt x="1288680" y="2284412"/>
                    </a:lnTo>
                    <a:lnTo>
                      <a:pt x="1189238" y="2342132"/>
                    </a:lnTo>
                    <a:lnTo>
                      <a:pt x="1157711" y="2325464"/>
                    </a:lnTo>
                    <a:lnTo>
                      <a:pt x="1209429" y="2245072"/>
                    </a:lnTo>
                    <a:lnTo>
                      <a:pt x="1111227" y="2133724"/>
                    </a:lnTo>
                    <a:lnTo>
                      <a:pt x="1057600" y="2033140"/>
                    </a:lnTo>
                    <a:lnTo>
                      <a:pt x="932231" y="2157450"/>
                    </a:lnTo>
                    <a:lnTo>
                      <a:pt x="778323" y="2389758"/>
                    </a:lnTo>
                    <a:lnTo>
                      <a:pt x="720602" y="2309935"/>
                    </a:lnTo>
                    <a:lnTo>
                      <a:pt x="842616" y="2014660"/>
                    </a:lnTo>
                    <a:lnTo>
                      <a:pt x="726507" y="1956841"/>
                    </a:lnTo>
                    <a:lnTo>
                      <a:pt x="627065" y="1856829"/>
                    </a:lnTo>
                    <a:lnTo>
                      <a:pt x="508796" y="1873432"/>
                    </a:lnTo>
                    <a:lnTo>
                      <a:pt x="485901" y="1805582"/>
                    </a:lnTo>
                    <a:lnTo>
                      <a:pt x="344836" y="1719287"/>
                    </a:lnTo>
                    <a:lnTo>
                      <a:pt x="256061" y="1713854"/>
                    </a:lnTo>
                    <a:lnTo>
                      <a:pt x="164903" y="1554881"/>
                    </a:lnTo>
                    <a:lnTo>
                      <a:pt x="9927" y="1465914"/>
                    </a:lnTo>
                    <a:lnTo>
                      <a:pt x="27361" y="1306562"/>
                    </a:lnTo>
                    <a:lnTo>
                      <a:pt x="67843" y="1197594"/>
                    </a:lnTo>
                    <a:lnTo>
                      <a:pt x="19648" y="1035000"/>
                    </a:lnTo>
                    <a:lnTo>
                      <a:pt x="108324" y="931366"/>
                    </a:lnTo>
                    <a:lnTo>
                      <a:pt x="0" y="649994"/>
                    </a:lnTo>
                    <a:lnTo>
                      <a:pt x="29172" y="445491"/>
                    </a:lnTo>
                    <a:lnTo>
                      <a:pt x="173288" y="579982"/>
                    </a:lnTo>
                    <a:lnTo>
                      <a:pt x="258442" y="515118"/>
                    </a:lnTo>
                    <a:lnTo>
                      <a:pt x="415034" y="582934"/>
                    </a:lnTo>
                    <a:lnTo>
                      <a:pt x="613347" y="470444"/>
                    </a:lnTo>
                    <a:lnTo>
                      <a:pt x="756991" y="366240"/>
                    </a:lnTo>
                    <a:lnTo>
                      <a:pt x="889102" y="398338"/>
                    </a:lnTo>
                    <a:lnTo>
                      <a:pt x="989114" y="338236"/>
                    </a:lnTo>
                    <a:lnTo>
                      <a:pt x="1028454" y="267369"/>
                    </a:lnTo>
                    <a:lnTo>
                      <a:pt x="1104654" y="248889"/>
                    </a:lnTo>
                    <a:lnTo>
                      <a:pt x="1201715" y="163165"/>
                    </a:lnTo>
                    <a:lnTo>
                      <a:pt x="1267819" y="182785"/>
                    </a:lnTo>
                    <a:lnTo>
                      <a:pt x="1400698" y="44101"/>
                    </a:lnTo>
                    <a:lnTo>
                      <a:pt x="1539381" y="35718"/>
                    </a:lnTo>
                    <a:lnTo>
                      <a:pt x="1633490" y="0"/>
                    </a:lnTo>
                    <a:lnTo>
                      <a:pt x="1778720" y="47509"/>
                    </a:lnTo>
                    <a:lnTo>
                      <a:pt x="1900859" y="30955"/>
                    </a:lnTo>
                    <a:lnTo>
                      <a:pt x="1995538" y="75156"/>
                    </a:lnTo>
                    <a:lnTo>
                      <a:pt x="2002211" y="295943"/>
                    </a:lnTo>
                    <a:lnTo>
                      <a:pt x="2140969" y="347268"/>
                    </a:lnTo>
                    <a:lnTo>
                      <a:pt x="2164706" y="423390"/>
                    </a:lnTo>
                    <a:lnTo>
                      <a:pt x="2280817" y="537119"/>
                    </a:lnTo>
                    <a:lnTo>
                      <a:pt x="2411215" y="559692"/>
                    </a:lnTo>
                    <a:lnTo>
                      <a:pt x="2551809" y="477588"/>
                    </a:lnTo>
                    <a:lnTo>
                      <a:pt x="2670300" y="423390"/>
                    </a:lnTo>
                    <a:lnTo>
                      <a:pt x="2800698" y="435295"/>
                    </a:lnTo>
                    <a:lnTo>
                      <a:pt x="2926335" y="409102"/>
                    </a:lnTo>
                    <a:lnTo>
                      <a:pt x="3002906" y="380659"/>
                    </a:lnTo>
                    <a:lnTo>
                      <a:pt x="3115694" y="489494"/>
                    </a:lnTo>
                    <a:lnTo>
                      <a:pt x="3275907" y="812203"/>
                    </a:lnTo>
                    <a:lnTo>
                      <a:pt x="3380558" y="810593"/>
                    </a:lnTo>
                    <a:close/>
                  </a:path>
                </a:pathLst>
              </a:custGeom>
              <a:solidFill>
                <a:schemeClr val="accent1"/>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8" name="任意多边形 94"/>
              <p:cNvSpPr>
                <a:spLocks/>
              </p:cNvSpPr>
              <p:nvPr/>
            </p:nvSpPr>
            <p:spPr bwMode="auto">
              <a:xfrm>
                <a:off x="3447615" y="3580884"/>
                <a:ext cx="139700" cy="127000"/>
              </a:xfrm>
              <a:custGeom>
                <a:avLst/>
                <a:gdLst>
                  <a:gd name="T0" fmla="*/ 0 w 1068735"/>
                  <a:gd name="T1" fmla="*/ 0 h 978322"/>
                  <a:gd name="T2" fmla="*/ 0 w 1068735"/>
                  <a:gd name="T3" fmla="*/ 0 h 978322"/>
                  <a:gd name="T4" fmla="*/ 0 w 1068735"/>
                  <a:gd name="T5" fmla="*/ 0 h 978322"/>
                  <a:gd name="T6" fmla="*/ 0 w 1068735"/>
                  <a:gd name="T7" fmla="*/ 0 h 978322"/>
                  <a:gd name="T8" fmla="*/ 0 w 1068735"/>
                  <a:gd name="T9" fmla="*/ 0 h 978322"/>
                  <a:gd name="T10" fmla="*/ 0 w 1068735"/>
                  <a:gd name="T11" fmla="*/ 0 h 978322"/>
                  <a:gd name="T12" fmla="*/ 0 w 1068735"/>
                  <a:gd name="T13" fmla="*/ 0 h 978322"/>
                  <a:gd name="T14" fmla="*/ 0 w 1068735"/>
                  <a:gd name="T15" fmla="*/ 0 h 978322"/>
                  <a:gd name="T16" fmla="*/ 0 w 1068735"/>
                  <a:gd name="T17" fmla="*/ 0 h 978322"/>
                  <a:gd name="T18" fmla="*/ 0 w 1068735"/>
                  <a:gd name="T19" fmla="*/ 0 h 978322"/>
                  <a:gd name="T20" fmla="*/ 0 w 1068735"/>
                  <a:gd name="T21" fmla="*/ 0 h 978322"/>
                  <a:gd name="T22" fmla="*/ 0 w 1068735"/>
                  <a:gd name="T23" fmla="*/ 0 h 978322"/>
                  <a:gd name="T24" fmla="*/ 0 w 1068735"/>
                  <a:gd name="T25" fmla="*/ 0 h 978322"/>
                  <a:gd name="T26" fmla="*/ 0 w 1068735"/>
                  <a:gd name="T27" fmla="*/ 0 h 978322"/>
                  <a:gd name="T28" fmla="*/ 0 w 1068735"/>
                  <a:gd name="T29" fmla="*/ 0 h 978322"/>
                  <a:gd name="T30" fmla="*/ 0 w 1068735"/>
                  <a:gd name="T31" fmla="*/ 0 h 978322"/>
                  <a:gd name="T32" fmla="*/ 0 w 1068735"/>
                  <a:gd name="T33" fmla="*/ 0 h 978322"/>
                  <a:gd name="T34" fmla="*/ 0 w 1068735"/>
                  <a:gd name="T35" fmla="*/ 0 h 978322"/>
                  <a:gd name="T36" fmla="*/ 0 w 1068735"/>
                  <a:gd name="T37" fmla="*/ 0 h 978322"/>
                  <a:gd name="T38" fmla="*/ 0 w 1068735"/>
                  <a:gd name="T39" fmla="*/ 0 h 978322"/>
                  <a:gd name="T40" fmla="*/ 0 w 1068735"/>
                  <a:gd name="T41" fmla="*/ 0 h 978322"/>
                  <a:gd name="T42" fmla="*/ 0 w 1068735"/>
                  <a:gd name="T43" fmla="*/ 0 h 978322"/>
                  <a:gd name="T44" fmla="*/ 0 w 1068735"/>
                  <a:gd name="T45" fmla="*/ 0 h 9783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68735"/>
                  <a:gd name="T70" fmla="*/ 0 h 978322"/>
                  <a:gd name="T71" fmla="*/ 1068735 w 1068735"/>
                  <a:gd name="T72" fmla="*/ 978322 h 9783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68735" h="978322">
                    <a:moveTo>
                      <a:pt x="401242" y="156841"/>
                    </a:moveTo>
                    <a:lnTo>
                      <a:pt x="165002" y="259979"/>
                    </a:lnTo>
                    <a:lnTo>
                      <a:pt x="88900" y="298228"/>
                    </a:lnTo>
                    <a:lnTo>
                      <a:pt x="27089" y="352301"/>
                    </a:lnTo>
                    <a:lnTo>
                      <a:pt x="0" y="460031"/>
                    </a:lnTo>
                    <a:lnTo>
                      <a:pt x="153416" y="592118"/>
                    </a:lnTo>
                    <a:lnTo>
                      <a:pt x="277666" y="716286"/>
                    </a:lnTo>
                    <a:lnTo>
                      <a:pt x="348533" y="818903"/>
                    </a:lnTo>
                    <a:lnTo>
                      <a:pt x="410892" y="951236"/>
                    </a:lnTo>
                    <a:lnTo>
                      <a:pt x="543002" y="849164"/>
                    </a:lnTo>
                    <a:lnTo>
                      <a:pt x="659684" y="892597"/>
                    </a:lnTo>
                    <a:lnTo>
                      <a:pt x="738934" y="978322"/>
                    </a:lnTo>
                    <a:lnTo>
                      <a:pt x="807420" y="930126"/>
                    </a:lnTo>
                    <a:lnTo>
                      <a:pt x="971156" y="949747"/>
                    </a:lnTo>
                    <a:lnTo>
                      <a:pt x="1068735" y="885083"/>
                    </a:lnTo>
                    <a:lnTo>
                      <a:pt x="972743" y="692919"/>
                    </a:lnTo>
                    <a:lnTo>
                      <a:pt x="908226" y="577602"/>
                    </a:lnTo>
                    <a:lnTo>
                      <a:pt x="819326" y="471810"/>
                    </a:lnTo>
                    <a:lnTo>
                      <a:pt x="780209" y="336426"/>
                    </a:lnTo>
                    <a:lnTo>
                      <a:pt x="710359" y="106809"/>
                    </a:lnTo>
                    <a:lnTo>
                      <a:pt x="657525" y="0"/>
                    </a:lnTo>
                    <a:lnTo>
                      <a:pt x="505249" y="73025"/>
                    </a:lnTo>
                    <a:lnTo>
                      <a:pt x="401242" y="156841"/>
                    </a:lnTo>
                    <a:close/>
                  </a:path>
                </a:pathLst>
              </a:custGeom>
              <a:solidFill>
                <a:schemeClr val="bg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grpSp>
          <p:nvGrpSpPr>
            <p:cNvPr id="11" name="组合 71"/>
            <p:cNvGrpSpPr/>
            <p:nvPr/>
          </p:nvGrpSpPr>
          <p:grpSpPr>
            <a:xfrm>
              <a:off x="6168721" y="4438837"/>
              <a:ext cx="4022914" cy="2217173"/>
              <a:chOff x="441605" y="4355248"/>
              <a:chExt cx="4022914" cy="2217173"/>
            </a:xfrm>
          </p:grpSpPr>
          <p:sp>
            <p:nvSpPr>
              <p:cNvPr id="24" name="圆角矩形 74"/>
              <p:cNvSpPr/>
              <p:nvPr/>
            </p:nvSpPr>
            <p:spPr>
              <a:xfrm>
                <a:off x="441605" y="4919244"/>
                <a:ext cx="3446285" cy="1590331"/>
              </a:xfrm>
              <a:prstGeom prst="roundRect">
                <a:avLst>
                  <a:gd name="adj" fmla="val 11361"/>
                </a:avLst>
              </a:prstGeom>
              <a:noFill/>
              <a:ln w="9525">
                <a:solidFill>
                  <a:schemeClr val="bg1">
                    <a:lumMod val="65000"/>
                  </a:schemeClr>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25" name="圆角矩形 45"/>
              <p:cNvSpPr/>
              <p:nvPr/>
            </p:nvSpPr>
            <p:spPr>
              <a:xfrm>
                <a:off x="471110" y="4355248"/>
                <a:ext cx="3416779" cy="468882"/>
              </a:xfrm>
              <a:prstGeom prst="roundRect">
                <a:avLst>
                  <a:gd name="adj" fmla="val 50000"/>
                </a:avLst>
              </a:prstGeom>
              <a:solidFill>
                <a:schemeClr val="accent2"/>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r" defTabSz="554440" rtl="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000000"/>
                    </a:solidFill>
                    <a:effectLst/>
                    <a:uLnTx/>
                    <a:uFillTx/>
                    <a:latin typeface="Calibri"/>
                    <a:ea typeface="宋体" panose="02010600030101010101" pitchFamily="2" charset="-122"/>
                    <a:cs typeface="+mn-cs"/>
                  </a:rPr>
                  <a:t>East Anglia</a:t>
                </a:r>
              </a:p>
            </p:txBody>
          </p:sp>
          <p:sp>
            <p:nvSpPr>
              <p:cNvPr id="26" name="Text Box 16"/>
              <p:cNvSpPr txBox="1">
                <a:spLocks noChangeArrowheads="1"/>
              </p:cNvSpPr>
              <p:nvPr/>
            </p:nvSpPr>
            <p:spPr bwMode="auto">
              <a:xfrm>
                <a:off x="441605" y="4871186"/>
                <a:ext cx="4022914" cy="1701235"/>
              </a:xfrm>
              <a:prstGeom prst="rect">
                <a:avLst/>
              </a:prstGeom>
              <a:noFill/>
              <a:ln w="12700">
                <a:noFill/>
                <a:miter lim="800000"/>
                <a:headEnd/>
                <a:tailEnd/>
              </a:ln>
            </p:spPr>
            <p:txBody>
              <a:bodyPr wrap="square">
                <a:spAutoFit/>
              </a:bodyPr>
              <a:lstStyle/>
              <a:p>
                <a:pPr marL="0" marR="0" lvl="0" indent="0" algn="l" defTabSz="554440" rtl="0" eaLnBrk="1" fontAlgn="auto" latinLnBrk="0" hangingPunct="1">
                  <a:lnSpc>
                    <a:spcPct val="114000"/>
                  </a:lnSpc>
                  <a:spcBef>
                    <a:spcPts val="0"/>
                  </a:spcBef>
                  <a:spcAft>
                    <a:spcPts val="0"/>
                  </a:spcAft>
                  <a:buClr>
                    <a:srgbClr val="FFFFFF">
                      <a:lumMod val="50000"/>
                    </a:srgbClr>
                  </a:buClr>
                  <a:buSzPct val="50000"/>
                  <a:buFontTx/>
                  <a:buNone/>
                  <a:tabLst/>
                  <a:defRPr/>
                </a:pPr>
                <a:r>
                  <a:rPr kumimoji="0" lang="en-US" altLang="zh-CN" sz="1200" b="1"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Pam Chambers</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National Influencer Lead</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Sugar Beet and Field Veg Crop Specialist</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hlinkClick r:id="rId3"/>
                  </a:rPr>
                  <a:t>Pam.chambers@upl-ltd.com</a:t>
                </a:r>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Tel: 07809 227583</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endPar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endParaRPr>
              </a:p>
            </p:txBody>
          </p:sp>
        </p:grpSp>
        <p:grpSp>
          <p:nvGrpSpPr>
            <p:cNvPr id="12" name="组合 71"/>
            <p:cNvGrpSpPr/>
            <p:nvPr/>
          </p:nvGrpSpPr>
          <p:grpSpPr>
            <a:xfrm>
              <a:off x="6124066" y="1614695"/>
              <a:ext cx="4067569" cy="2512861"/>
              <a:chOff x="396950" y="3674246"/>
              <a:chExt cx="4067569" cy="2512861"/>
            </a:xfrm>
          </p:grpSpPr>
          <p:sp>
            <p:nvSpPr>
              <p:cNvPr id="21" name="圆角矩形 71"/>
              <p:cNvSpPr/>
              <p:nvPr/>
            </p:nvSpPr>
            <p:spPr>
              <a:xfrm>
                <a:off x="396950" y="4224059"/>
                <a:ext cx="3871276" cy="1787851"/>
              </a:xfrm>
              <a:prstGeom prst="roundRect">
                <a:avLst>
                  <a:gd name="adj" fmla="val 11361"/>
                </a:avLst>
              </a:prstGeom>
              <a:noFill/>
              <a:ln w="9525">
                <a:solidFill>
                  <a:schemeClr val="bg1">
                    <a:lumMod val="65000"/>
                  </a:schemeClr>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22" name="圆角矩形 45"/>
              <p:cNvSpPr/>
              <p:nvPr/>
            </p:nvSpPr>
            <p:spPr>
              <a:xfrm>
                <a:off x="396950" y="3674246"/>
                <a:ext cx="3871276" cy="456477"/>
              </a:xfrm>
              <a:prstGeom prst="roundRect">
                <a:avLst>
                  <a:gd name="adj" fmla="val 50000"/>
                </a:avLst>
              </a:prstGeom>
              <a:solidFill>
                <a:schemeClr val="accent4"/>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554440" rtl="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000000"/>
                    </a:solidFill>
                    <a:effectLst/>
                    <a:uLnTx/>
                    <a:uFillTx/>
                    <a:latin typeface="Calibri"/>
                    <a:ea typeface="宋体" panose="02010600030101010101" pitchFamily="2" charset="-122"/>
                    <a:cs typeface="+mn-cs"/>
                  </a:rPr>
                  <a:t>Yorkshire &amp; East Midlands</a:t>
                </a:r>
              </a:p>
            </p:txBody>
          </p:sp>
          <p:sp>
            <p:nvSpPr>
              <p:cNvPr id="23" name="Text Box 16"/>
              <p:cNvSpPr txBox="1">
                <a:spLocks noChangeArrowheads="1"/>
              </p:cNvSpPr>
              <p:nvPr/>
            </p:nvSpPr>
            <p:spPr bwMode="auto">
              <a:xfrm>
                <a:off x="396950" y="4221644"/>
                <a:ext cx="4067569" cy="1965463"/>
              </a:xfrm>
              <a:prstGeom prst="rect">
                <a:avLst/>
              </a:prstGeom>
              <a:noFill/>
              <a:ln w="12700">
                <a:noFill/>
                <a:miter lim="800000"/>
                <a:headEnd/>
                <a:tailEnd/>
              </a:ln>
            </p:spPr>
            <p:txBody>
              <a:bodyPr wrap="square">
                <a:spAutoFit/>
              </a:bodyPr>
              <a:lstStyle/>
              <a:p>
                <a:pPr marL="0" marR="0" lvl="0" indent="0" algn="l" defTabSz="554440" rtl="0" eaLnBrk="1" fontAlgn="auto" latinLnBrk="0" hangingPunct="1">
                  <a:lnSpc>
                    <a:spcPct val="114000"/>
                  </a:lnSpc>
                  <a:spcBef>
                    <a:spcPts val="0"/>
                  </a:spcBef>
                  <a:spcAft>
                    <a:spcPts val="0"/>
                  </a:spcAft>
                  <a:buClr>
                    <a:srgbClr val="FFFFFF">
                      <a:lumMod val="50000"/>
                    </a:srgbClr>
                  </a:buClr>
                  <a:buSzPct val="50000"/>
                  <a:buFontTx/>
                  <a:buNone/>
                  <a:tabLst/>
                  <a:defRPr/>
                </a:pPr>
                <a:r>
                  <a:rPr kumimoji="0" lang="en-US" altLang="zh-CN" sz="1200" b="1"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Rob Adamson</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Technical Specialist</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Seed Treatment and Arable Herbicide Lead</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Oilseeds and Pulses Crop Specialist</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hlinkClick r:id="rId4"/>
                  </a:rPr>
                  <a:t>Rob.adamson@upl-ltd.com</a:t>
                </a:r>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Tel: 07584290293</a:t>
                </a:r>
              </a:p>
              <a:p>
                <a:pPr marL="1386102" marR="0" lvl="5" indent="0" algn="l" defTabSz="554440" rtl="0" eaLnBrk="1" fontAlgn="auto" latinLnBrk="0" hangingPunct="1">
                  <a:lnSpc>
                    <a:spcPct val="114000"/>
                  </a:lnSpc>
                  <a:spcBef>
                    <a:spcPts val="0"/>
                  </a:spcBef>
                  <a:spcAft>
                    <a:spcPts val="0"/>
                  </a:spcAft>
                  <a:buClr>
                    <a:srgbClr val="FFFFFF">
                      <a:lumMod val="50000"/>
                    </a:srgbClr>
                  </a:buClr>
                  <a:buSzPct val="50000"/>
                  <a:buFontTx/>
                  <a:buNone/>
                  <a:tabLst/>
                  <a:defRPr/>
                </a:pPr>
                <a:endPar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endParaRPr>
              </a:p>
            </p:txBody>
          </p:sp>
        </p:grpSp>
        <p:grpSp>
          <p:nvGrpSpPr>
            <p:cNvPr id="13" name="组合 71"/>
            <p:cNvGrpSpPr/>
            <p:nvPr/>
          </p:nvGrpSpPr>
          <p:grpSpPr>
            <a:xfrm>
              <a:off x="-3354002" y="648447"/>
              <a:ext cx="5444403" cy="2447356"/>
              <a:chOff x="-3745070" y="3838816"/>
              <a:chExt cx="5444403" cy="2447356"/>
            </a:xfrm>
          </p:grpSpPr>
          <p:sp>
            <p:nvSpPr>
              <p:cNvPr id="18" name="圆角矩形 68"/>
              <p:cNvSpPr/>
              <p:nvPr/>
            </p:nvSpPr>
            <p:spPr>
              <a:xfrm>
                <a:off x="-3745070" y="4325851"/>
                <a:ext cx="5443097" cy="1765599"/>
              </a:xfrm>
              <a:prstGeom prst="roundRect">
                <a:avLst>
                  <a:gd name="adj" fmla="val 11361"/>
                </a:avLst>
              </a:prstGeom>
              <a:noFill/>
              <a:ln w="9525">
                <a:solidFill>
                  <a:schemeClr val="bg1">
                    <a:lumMod val="65000"/>
                  </a:schemeClr>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19" name="圆角矩形 45"/>
              <p:cNvSpPr/>
              <p:nvPr/>
            </p:nvSpPr>
            <p:spPr>
              <a:xfrm>
                <a:off x="-3743764" y="3838816"/>
                <a:ext cx="5443097" cy="394411"/>
              </a:xfrm>
              <a:prstGeom prst="roundRect">
                <a:avLst>
                  <a:gd name="adj" fmla="val 50000"/>
                </a:avLst>
              </a:prstGeom>
              <a:solidFill>
                <a:schemeClr val="bg2"/>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554440" rtl="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dirty="0">
                    <a:ln>
                      <a:noFill/>
                    </a:ln>
                    <a:solidFill>
                      <a:srgbClr val="000000"/>
                    </a:solidFill>
                    <a:effectLst/>
                    <a:uLnTx/>
                    <a:uFillTx/>
                    <a:latin typeface="Calibri"/>
                    <a:ea typeface="宋体" panose="02010600030101010101" pitchFamily="2" charset="-122"/>
                    <a:cs typeface="+mn-cs"/>
                  </a:rPr>
                  <a:t>North West, West Midlands, Wales &amp; Ireland</a:t>
                </a:r>
              </a:p>
            </p:txBody>
          </p:sp>
          <p:sp>
            <p:nvSpPr>
              <p:cNvPr id="20" name="Text Box 16"/>
              <p:cNvSpPr txBox="1">
                <a:spLocks noChangeArrowheads="1"/>
              </p:cNvSpPr>
              <p:nvPr/>
            </p:nvSpPr>
            <p:spPr bwMode="auto">
              <a:xfrm>
                <a:off x="-3745070" y="4320708"/>
                <a:ext cx="5443097" cy="1965464"/>
              </a:xfrm>
              <a:prstGeom prst="rect">
                <a:avLst/>
              </a:prstGeom>
              <a:noFill/>
              <a:ln w="12700">
                <a:noFill/>
                <a:miter lim="800000"/>
                <a:headEnd/>
                <a:tailEnd/>
              </a:ln>
            </p:spPr>
            <p:txBody>
              <a:bodyPr wrap="square">
                <a:spAutoFit/>
              </a:bodyPr>
              <a:lstStyle/>
              <a:p>
                <a:pPr marL="0" marR="0" lvl="0" indent="0" algn="l" defTabSz="554440" rtl="0" eaLnBrk="1" fontAlgn="auto" latinLnBrk="0" hangingPunct="1">
                  <a:lnSpc>
                    <a:spcPct val="114000"/>
                  </a:lnSpc>
                  <a:spcBef>
                    <a:spcPts val="0"/>
                  </a:spcBef>
                  <a:spcAft>
                    <a:spcPts val="0"/>
                  </a:spcAft>
                  <a:buClr>
                    <a:srgbClr val="FFFFFF">
                      <a:lumMod val="50000"/>
                    </a:srgbClr>
                  </a:buClr>
                  <a:buSzPct val="50000"/>
                  <a:buFontTx/>
                  <a:buNone/>
                  <a:tabLst/>
                  <a:defRPr/>
                </a:pPr>
                <a:r>
                  <a:rPr kumimoji="0" lang="en-US" altLang="zh-CN" sz="1200" b="1"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Don Pendergrast</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Head of Technical Services</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Arable Foliar Lead (Fungicides, Insecticides, PGRs &amp; </a:t>
                </a:r>
                <a:r>
                  <a:rPr kumimoji="0" lang="en-US" altLang="zh-CN" sz="1200" b="0" i="0" u="none" strike="noStrike" kern="1200" cap="none" spc="0" normalizeH="0" baseline="0" noProof="0" dirty="0" err="1">
                    <a:ln>
                      <a:noFill/>
                    </a:ln>
                    <a:solidFill>
                      <a:srgbClr val="000000"/>
                    </a:solidFill>
                    <a:effectLst/>
                    <a:uLnTx/>
                    <a:uFillTx/>
                    <a:latin typeface="Calibri" pitchFamily="34" charset="0"/>
                    <a:ea typeface="宋体" panose="02010600030101010101" pitchFamily="2" charset="-122"/>
                    <a:cs typeface="Calibri" pitchFamily="34" charset="0"/>
                  </a:rPr>
                  <a:t>Biostimulants</a:t>
                </a: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Potato and Cereals Crop Specialist	</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hlinkClick r:id="rId5"/>
                  </a:rPr>
                  <a:t>Don.pendergrast@upl-ltd.com</a:t>
                </a:r>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Tel: 07795 572037</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endPar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endParaRPr>
              </a:p>
            </p:txBody>
          </p:sp>
        </p:grpSp>
        <p:grpSp>
          <p:nvGrpSpPr>
            <p:cNvPr id="14" name="组合 71"/>
            <p:cNvGrpSpPr/>
            <p:nvPr/>
          </p:nvGrpSpPr>
          <p:grpSpPr>
            <a:xfrm>
              <a:off x="-1585970" y="5378014"/>
              <a:ext cx="3263675" cy="2160996"/>
              <a:chOff x="-2383864" y="6151681"/>
              <a:chExt cx="3263675" cy="2160996"/>
            </a:xfrm>
          </p:grpSpPr>
          <p:sp>
            <p:nvSpPr>
              <p:cNvPr id="15" name="圆角矩形 65"/>
              <p:cNvSpPr/>
              <p:nvPr/>
            </p:nvSpPr>
            <p:spPr>
              <a:xfrm>
                <a:off x="-2345550" y="6640869"/>
                <a:ext cx="3186157" cy="1671808"/>
              </a:xfrm>
              <a:prstGeom prst="roundRect">
                <a:avLst>
                  <a:gd name="adj" fmla="val 11361"/>
                </a:avLst>
              </a:prstGeom>
              <a:noFill/>
              <a:ln w="9525">
                <a:solidFill>
                  <a:schemeClr val="bg1">
                    <a:lumMod val="65000"/>
                  </a:schemeClr>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16" name="圆角矩形 45"/>
              <p:cNvSpPr/>
              <p:nvPr/>
            </p:nvSpPr>
            <p:spPr>
              <a:xfrm>
                <a:off x="-2383864" y="6151681"/>
                <a:ext cx="3263675" cy="402368"/>
              </a:xfrm>
              <a:prstGeom prst="roundRect">
                <a:avLst>
                  <a:gd name="adj" fmla="val 50000"/>
                </a:avLst>
              </a:prstGeom>
              <a:solidFill>
                <a:schemeClr val="accent1"/>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554440" rtl="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000000"/>
                    </a:solidFill>
                    <a:effectLst/>
                    <a:uLnTx/>
                    <a:uFillTx/>
                    <a:latin typeface="Calibri"/>
                    <a:ea typeface="宋体" panose="02010600030101010101" pitchFamily="2" charset="-122"/>
                    <a:cs typeface="+mn-cs"/>
                  </a:rPr>
                  <a:t> South East &amp; South West</a:t>
                </a:r>
              </a:p>
            </p:txBody>
          </p:sp>
          <p:sp>
            <p:nvSpPr>
              <p:cNvPr id="17" name="Text Box 16"/>
              <p:cNvSpPr txBox="1">
                <a:spLocks noChangeArrowheads="1"/>
              </p:cNvSpPr>
              <p:nvPr/>
            </p:nvSpPr>
            <p:spPr bwMode="auto">
              <a:xfrm>
                <a:off x="-2345550" y="6616420"/>
                <a:ext cx="3187647" cy="1686270"/>
              </a:xfrm>
              <a:prstGeom prst="rect">
                <a:avLst/>
              </a:prstGeom>
              <a:noFill/>
              <a:ln w="12700">
                <a:noFill/>
                <a:miter lim="800000"/>
                <a:headEnd/>
                <a:tailEnd/>
              </a:ln>
            </p:spPr>
            <p:txBody>
              <a:bodyPr wrap="square">
                <a:spAutoFit/>
              </a:bodyPr>
              <a:lstStyle/>
              <a:p>
                <a:pPr marL="0" marR="0" lvl="0" indent="0" algn="l" defTabSz="554440" rtl="0" eaLnBrk="1" fontAlgn="auto" latinLnBrk="0" hangingPunct="1">
                  <a:lnSpc>
                    <a:spcPct val="114000"/>
                  </a:lnSpc>
                  <a:spcBef>
                    <a:spcPts val="0"/>
                  </a:spcBef>
                  <a:spcAft>
                    <a:spcPts val="0"/>
                  </a:spcAft>
                  <a:buClr>
                    <a:srgbClr val="FFFFFF">
                      <a:lumMod val="50000"/>
                    </a:srgbClr>
                  </a:buClr>
                  <a:buSzPct val="50000"/>
                  <a:buFontTx/>
                  <a:buNone/>
                  <a:tabLst/>
                  <a:defRPr/>
                </a:pPr>
                <a:r>
                  <a:rPr kumimoji="0" lang="en-US" altLang="zh-CN" sz="1200" b="1"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Greg Hanna</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Technical Specialist</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Trials and R&amp;D Lead</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Fruit Crop Specialist</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hlinkClick r:id="rId6"/>
                  </a:rPr>
                  <a:t>Greg.hanna@upl-ltd.com</a:t>
                </a:r>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Tel: 07341 864907</a:t>
                </a:r>
                <a:endPar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endParaRPr>
              </a:p>
            </p:txBody>
          </p:sp>
        </p:grpSp>
      </p:grpSp>
      <p:sp>
        <p:nvSpPr>
          <p:cNvPr id="53" name="Freeform 131"/>
          <p:cNvSpPr>
            <a:spLocks/>
          </p:cNvSpPr>
          <p:nvPr/>
        </p:nvSpPr>
        <p:spPr bwMode="auto">
          <a:xfrm>
            <a:off x="5295781" y="577438"/>
            <a:ext cx="1295440" cy="2018646"/>
          </a:xfrm>
          <a:custGeom>
            <a:avLst/>
            <a:gdLst>
              <a:gd name="T0" fmla="*/ 2147483647 w 4830"/>
              <a:gd name="T1" fmla="*/ 2147483647 h 8071"/>
              <a:gd name="T2" fmla="*/ 2147483647 w 4830"/>
              <a:gd name="T3" fmla="*/ 2147483647 h 8071"/>
              <a:gd name="T4" fmla="*/ 2147483647 w 4830"/>
              <a:gd name="T5" fmla="*/ 2147483647 h 8071"/>
              <a:gd name="T6" fmla="*/ 2147483647 w 4830"/>
              <a:gd name="T7" fmla="*/ 2147483647 h 8071"/>
              <a:gd name="T8" fmla="*/ 2147483647 w 4830"/>
              <a:gd name="T9" fmla="*/ 2147483647 h 8071"/>
              <a:gd name="T10" fmla="*/ 2147483647 w 4830"/>
              <a:gd name="T11" fmla="*/ 2147483647 h 8071"/>
              <a:gd name="T12" fmla="*/ 2147483647 w 4830"/>
              <a:gd name="T13" fmla="*/ 2147483647 h 8071"/>
              <a:gd name="T14" fmla="*/ 2147483647 w 4830"/>
              <a:gd name="T15" fmla="*/ 2147483647 h 8071"/>
              <a:gd name="T16" fmla="*/ 2147483647 w 4830"/>
              <a:gd name="T17" fmla="*/ 2147483647 h 8071"/>
              <a:gd name="T18" fmla="*/ 2147483647 w 4830"/>
              <a:gd name="T19" fmla="*/ 2147483647 h 8071"/>
              <a:gd name="T20" fmla="*/ 2147483647 w 4830"/>
              <a:gd name="T21" fmla="*/ 2147483647 h 8071"/>
              <a:gd name="T22" fmla="*/ 2147483647 w 4830"/>
              <a:gd name="T23" fmla="*/ 2147483647 h 8071"/>
              <a:gd name="T24" fmla="*/ 2147483647 w 4830"/>
              <a:gd name="T25" fmla="*/ 2147483647 h 8071"/>
              <a:gd name="T26" fmla="*/ 2147483647 w 4830"/>
              <a:gd name="T27" fmla="*/ 2147483647 h 8071"/>
              <a:gd name="T28" fmla="*/ 0 w 4830"/>
              <a:gd name="T29" fmla="*/ 2147483647 h 8071"/>
              <a:gd name="T30" fmla="*/ 2147483647 w 4830"/>
              <a:gd name="T31" fmla="*/ 2147483647 h 8071"/>
              <a:gd name="T32" fmla="*/ 2147483647 w 4830"/>
              <a:gd name="T33" fmla="*/ 2147483647 h 8071"/>
              <a:gd name="T34" fmla="*/ 2147483647 w 4830"/>
              <a:gd name="T35" fmla="*/ 2147483647 h 8071"/>
              <a:gd name="T36" fmla="*/ 2147483647 w 4830"/>
              <a:gd name="T37" fmla="*/ 2147483647 h 8071"/>
              <a:gd name="T38" fmla="*/ 2147483647 w 4830"/>
              <a:gd name="T39" fmla="*/ 2147483647 h 8071"/>
              <a:gd name="T40" fmla="*/ 2147483647 w 4830"/>
              <a:gd name="T41" fmla="*/ 2147483647 h 8071"/>
              <a:gd name="T42" fmla="*/ 2147483647 w 4830"/>
              <a:gd name="T43" fmla="*/ 2147483647 h 8071"/>
              <a:gd name="T44" fmla="*/ 2147483647 w 4830"/>
              <a:gd name="T45" fmla="*/ 2147483647 h 8071"/>
              <a:gd name="T46" fmla="*/ 2147483647 w 4830"/>
              <a:gd name="T47" fmla="*/ 2147483647 h 8071"/>
              <a:gd name="T48" fmla="*/ 2147483647 w 4830"/>
              <a:gd name="T49" fmla="*/ 2147483647 h 8071"/>
              <a:gd name="T50" fmla="*/ 2147483647 w 4830"/>
              <a:gd name="T51" fmla="*/ 2147483647 h 8071"/>
              <a:gd name="T52" fmla="*/ 2147483647 w 4830"/>
              <a:gd name="T53" fmla="*/ 2147483647 h 8071"/>
              <a:gd name="T54" fmla="*/ 2147483647 w 4830"/>
              <a:gd name="T55" fmla="*/ 2147483647 h 8071"/>
              <a:gd name="T56" fmla="*/ 2147483647 w 4830"/>
              <a:gd name="T57" fmla="*/ 2147483647 h 8071"/>
              <a:gd name="T58" fmla="*/ 2147483647 w 4830"/>
              <a:gd name="T59" fmla="*/ 2147483647 h 8071"/>
              <a:gd name="T60" fmla="*/ 2147483647 w 4830"/>
              <a:gd name="T61" fmla="*/ 2147483647 h 8071"/>
              <a:gd name="T62" fmla="*/ 2147483647 w 4830"/>
              <a:gd name="T63" fmla="*/ 2147483647 h 8071"/>
              <a:gd name="T64" fmla="*/ 2147483647 w 4830"/>
              <a:gd name="T65" fmla="*/ 2147483647 h 8071"/>
              <a:gd name="T66" fmla="*/ 2147483647 w 4830"/>
              <a:gd name="T67" fmla="*/ 2147483647 h 8071"/>
              <a:gd name="T68" fmla="*/ 2147483647 w 4830"/>
              <a:gd name="T69" fmla="*/ 2147483647 h 8071"/>
              <a:gd name="T70" fmla="*/ 2147483647 w 4830"/>
              <a:gd name="T71" fmla="*/ 2147483647 h 8071"/>
              <a:gd name="T72" fmla="*/ 2147483647 w 4830"/>
              <a:gd name="T73" fmla="*/ 2147483647 h 8071"/>
              <a:gd name="T74" fmla="*/ 2147483647 w 4830"/>
              <a:gd name="T75" fmla="*/ 2147483647 h 8071"/>
              <a:gd name="T76" fmla="*/ 2147483647 w 4830"/>
              <a:gd name="T77" fmla="*/ 2147483647 h 8071"/>
              <a:gd name="T78" fmla="*/ 2147483647 w 4830"/>
              <a:gd name="T79" fmla="*/ 2147483647 h 8071"/>
              <a:gd name="T80" fmla="*/ 2147483647 w 4830"/>
              <a:gd name="T81" fmla="*/ 2147483647 h 8071"/>
              <a:gd name="T82" fmla="*/ 2147483647 w 4830"/>
              <a:gd name="T83" fmla="*/ 2147483647 h 8071"/>
              <a:gd name="T84" fmla="*/ 2147483647 w 4830"/>
              <a:gd name="T85" fmla="*/ 2147483647 h 8071"/>
              <a:gd name="T86" fmla="*/ 2147483647 w 4830"/>
              <a:gd name="T87" fmla="*/ 2147483647 h 8071"/>
              <a:gd name="T88" fmla="*/ 2147483647 w 4830"/>
              <a:gd name="T89" fmla="*/ 2147483647 h 8071"/>
              <a:gd name="T90" fmla="*/ 2147483647 w 4830"/>
              <a:gd name="T91" fmla="*/ 2147483647 h 8071"/>
              <a:gd name="T92" fmla="*/ 2147483647 w 4830"/>
              <a:gd name="T93" fmla="*/ 2147483647 h 8071"/>
              <a:gd name="T94" fmla="*/ 2147483647 w 4830"/>
              <a:gd name="T95" fmla="*/ 2147483647 h 8071"/>
              <a:gd name="T96" fmla="*/ 2147483647 w 4830"/>
              <a:gd name="T97" fmla="*/ 2147483647 h 8071"/>
              <a:gd name="T98" fmla="*/ 2147483647 w 4830"/>
              <a:gd name="T99" fmla="*/ 2147483647 h 8071"/>
              <a:gd name="T100" fmla="*/ 2147483647 w 4830"/>
              <a:gd name="T101" fmla="*/ 2147483647 h 8071"/>
              <a:gd name="T102" fmla="*/ 2147483647 w 4830"/>
              <a:gd name="T103" fmla="*/ 2147483647 h 8071"/>
              <a:gd name="T104" fmla="*/ 2147483647 w 4830"/>
              <a:gd name="T105" fmla="*/ 2147483647 h 8071"/>
              <a:gd name="T106" fmla="*/ 2147483647 w 4830"/>
              <a:gd name="T107" fmla="*/ 2147483647 h 8071"/>
              <a:gd name="T108" fmla="*/ 2147483647 w 4830"/>
              <a:gd name="T109" fmla="*/ 2147483647 h 8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830"/>
              <a:gd name="T166" fmla="*/ 0 h 8071"/>
              <a:gd name="T167" fmla="*/ 4830 w 4830"/>
              <a:gd name="T168" fmla="*/ 8071 h 80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830" h="8071">
                <a:moveTo>
                  <a:pt x="2394" y="147"/>
                </a:moveTo>
                <a:lnTo>
                  <a:pt x="2176" y="297"/>
                </a:lnTo>
                <a:lnTo>
                  <a:pt x="2095" y="265"/>
                </a:lnTo>
                <a:lnTo>
                  <a:pt x="1945" y="402"/>
                </a:lnTo>
                <a:lnTo>
                  <a:pt x="1964" y="241"/>
                </a:lnTo>
                <a:lnTo>
                  <a:pt x="1852" y="192"/>
                </a:lnTo>
                <a:lnTo>
                  <a:pt x="1722" y="400"/>
                </a:lnTo>
                <a:lnTo>
                  <a:pt x="1689" y="390"/>
                </a:lnTo>
                <a:lnTo>
                  <a:pt x="1723" y="207"/>
                </a:lnTo>
                <a:lnTo>
                  <a:pt x="1605" y="211"/>
                </a:lnTo>
                <a:lnTo>
                  <a:pt x="1573" y="115"/>
                </a:lnTo>
                <a:lnTo>
                  <a:pt x="1435" y="91"/>
                </a:lnTo>
                <a:lnTo>
                  <a:pt x="1363" y="268"/>
                </a:lnTo>
                <a:lnTo>
                  <a:pt x="1273" y="316"/>
                </a:lnTo>
                <a:lnTo>
                  <a:pt x="1348" y="435"/>
                </a:lnTo>
                <a:lnTo>
                  <a:pt x="1312" y="535"/>
                </a:lnTo>
                <a:lnTo>
                  <a:pt x="1225" y="567"/>
                </a:lnTo>
                <a:lnTo>
                  <a:pt x="1270" y="729"/>
                </a:lnTo>
                <a:lnTo>
                  <a:pt x="1438" y="822"/>
                </a:lnTo>
                <a:lnTo>
                  <a:pt x="1434" y="888"/>
                </a:lnTo>
                <a:lnTo>
                  <a:pt x="1267" y="805"/>
                </a:lnTo>
                <a:lnTo>
                  <a:pt x="1096" y="856"/>
                </a:lnTo>
                <a:lnTo>
                  <a:pt x="1020" y="813"/>
                </a:lnTo>
                <a:lnTo>
                  <a:pt x="985" y="865"/>
                </a:lnTo>
                <a:lnTo>
                  <a:pt x="1104" y="1066"/>
                </a:lnTo>
                <a:lnTo>
                  <a:pt x="1065" y="1201"/>
                </a:lnTo>
                <a:lnTo>
                  <a:pt x="915" y="1189"/>
                </a:lnTo>
                <a:lnTo>
                  <a:pt x="943" y="1308"/>
                </a:lnTo>
                <a:lnTo>
                  <a:pt x="1105" y="1422"/>
                </a:lnTo>
                <a:lnTo>
                  <a:pt x="1215" y="1531"/>
                </a:lnTo>
                <a:lnTo>
                  <a:pt x="1006" y="1488"/>
                </a:lnTo>
                <a:lnTo>
                  <a:pt x="1014" y="1576"/>
                </a:lnTo>
                <a:lnTo>
                  <a:pt x="913" y="1555"/>
                </a:lnTo>
                <a:lnTo>
                  <a:pt x="840" y="1630"/>
                </a:lnTo>
                <a:lnTo>
                  <a:pt x="775" y="1545"/>
                </a:lnTo>
                <a:lnTo>
                  <a:pt x="714" y="1554"/>
                </a:lnTo>
                <a:lnTo>
                  <a:pt x="750" y="1765"/>
                </a:lnTo>
                <a:lnTo>
                  <a:pt x="727" y="1794"/>
                </a:lnTo>
                <a:lnTo>
                  <a:pt x="598" y="1603"/>
                </a:lnTo>
                <a:lnTo>
                  <a:pt x="532" y="1710"/>
                </a:lnTo>
                <a:lnTo>
                  <a:pt x="609" y="1918"/>
                </a:lnTo>
                <a:lnTo>
                  <a:pt x="504" y="2058"/>
                </a:lnTo>
                <a:lnTo>
                  <a:pt x="655" y="2215"/>
                </a:lnTo>
                <a:lnTo>
                  <a:pt x="805" y="2266"/>
                </a:lnTo>
                <a:lnTo>
                  <a:pt x="654" y="2313"/>
                </a:lnTo>
                <a:lnTo>
                  <a:pt x="508" y="2188"/>
                </a:lnTo>
                <a:lnTo>
                  <a:pt x="450" y="2329"/>
                </a:lnTo>
                <a:lnTo>
                  <a:pt x="493" y="2476"/>
                </a:lnTo>
                <a:lnTo>
                  <a:pt x="480" y="2611"/>
                </a:lnTo>
                <a:lnTo>
                  <a:pt x="570" y="2626"/>
                </a:lnTo>
                <a:lnTo>
                  <a:pt x="703" y="2562"/>
                </a:lnTo>
                <a:lnTo>
                  <a:pt x="865" y="2550"/>
                </a:lnTo>
                <a:lnTo>
                  <a:pt x="772" y="2643"/>
                </a:lnTo>
                <a:lnTo>
                  <a:pt x="639" y="2668"/>
                </a:lnTo>
                <a:lnTo>
                  <a:pt x="600" y="2755"/>
                </a:lnTo>
                <a:lnTo>
                  <a:pt x="735" y="2787"/>
                </a:lnTo>
                <a:lnTo>
                  <a:pt x="820" y="2733"/>
                </a:lnTo>
                <a:lnTo>
                  <a:pt x="825" y="2818"/>
                </a:lnTo>
                <a:lnTo>
                  <a:pt x="730" y="2836"/>
                </a:lnTo>
                <a:lnTo>
                  <a:pt x="637" y="3015"/>
                </a:lnTo>
                <a:lnTo>
                  <a:pt x="849" y="3117"/>
                </a:lnTo>
                <a:lnTo>
                  <a:pt x="849" y="3162"/>
                </a:lnTo>
                <a:lnTo>
                  <a:pt x="628" y="3106"/>
                </a:lnTo>
                <a:lnTo>
                  <a:pt x="538" y="3211"/>
                </a:lnTo>
                <a:lnTo>
                  <a:pt x="630" y="3312"/>
                </a:lnTo>
                <a:lnTo>
                  <a:pt x="594" y="3349"/>
                </a:lnTo>
                <a:lnTo>
                  <a:pt x="489" y="3313"/>
                </a:lnTo>
                <a:lnTo>
                  <a:pt x="429" y="3435"/>
                </a:lnTo>
                <a:lnTo>
                  <a:pt x="400" y="3555"/>
                </a:lnTo>
                <a:lnTo>
                  <a:pt x="492" y="3567"/>
                </a:lnTo>
                <a:lnTo>
                  <a:pt x="532" y="3588"/>
                </a:lnTo>
                <a:lnTo>
                  <a:pt x="495" y="3688"/>
                </a:lnTo>
                <a:lnTo>
                  <a:pt x="381" y="3822"/>
                </a:lnTo>
                <a:lnTo>
                  <a:pt x="294" y="3760"/>
                </a:lnTo>
                <a:lnTo>
                  <a:pt x="0" y="3886"/>
                </a:lnTo>
                <a:lnTo>
                  <a:pt x="85" y="3972"/>
                </a:lnTo>
                <a:lnTo>
                  <a:pt x="415" y="3963"/>
                </a:lnTo>
                <a:lnTo>
                  <a:pt x="466" y="4006"/>
                </a:lnTo>
                <a:lnTo>
                  <a:pt x="430" y="4068"/>
                </a:lnTo>
                <a:lnTo>
                  <a:pt x="286" y="4069"/>
                </a:lnTo>
                <a:lnTo>
                  <a:pt x="361" y="4197"/>
                </a:lnTo>
                <a:lnTo>
                  <a:pt x="510" y="4242"/>
                </a:lnTo>
                <a:lnTo>
                  <a:pt x="592" y="4302"/>
                </a:lnTo>
                <a:lnTo>
                  <a:pt x="774" y="4234"/>
                </a:lnTo>
                <a:lnTo>
                  <a:pt x="1183" y="3754"/>
                </a:lnTo>
                <a:lnTo>
                  <a:pt x="1134" y="3907"/>
                </a:lnTo>
                <a:lnTo>
                  <a:pt x="1141" y="3976"/>
                </a:lnTo>
                <a:lnTo>
                  <a:pt x="1059" y="4033"/>
                </a:lnTo>
                <a:lnTo>
                  <a:pt x="900" y="4185"/>
                </a:lnTo>
                <a:lnTo>
                  <a:pt x="913" y="4263"/>
                </a:lnTo>
                <a:lnTo>
                  <a:pt x="1039" y="4288"/>
                </a:lnTo>
                <a:lnTo>
                  <a:pt x="855" y="4338"/>
                </a:lnTo>
                <a:lnTo>
                  <a:pt x="942" y="4408"/>
                </a:lnTo>
                <a:lnTo>
                  <a:pt x="1102" y="4438"/>
                </a:lnTo>
                <a:lnTo>
                  <a:pt x="991" y="4483"/>
                </a:lnTo>
                <a:lnTo>
                  <a:pt x="880" y="4455"/>
                </a:lnTo>
                <a:lnTo>
                  <a:pt x="766" y="4540"/>
                </a:lnTo>
                <a:lnTo>
                  <a:pt x="778" y="4633"/>
                </a:lnTo>
                <a:lnTo>
                  <a:pt x="690" y="4713"/>
                </a:lnTo>
                <a:lnTo>
                  <a:pt x="673" y="4992"/>
                </a:lnTo>
                <a:lnTo>
                  <a:pt x="760" y="5028"/>
                </a:lnTo>
                <a:lnTo>
                  <a:pt x="751" y="5127"/>
                </a:lnTo>
                <a:lnTo>
                  <a:pt x="628" y="5260"/>
                </a:lnTo>
                <a:lnTo>
                  <a:pt x="570" y="5442"/>
                </a:lnTo>
                <a:lnTo>
                  <a:pt x="628" y="5595"/>
                </a:lnTo>
                <a:lnTo>
                  <a:pt x="580" y="5740"/>
                </a:lnTo>
                <a:lnTo>
                  <a:pt x="714" y="5823"/>
                </a:lnTo>
                <a:lnTo>
                  <a:pt x="526" y="6175"/>
                </a:lnTo>
                <a:lnTo>
                  <a:pt x="480" y="6489"/>
                </a:lnTo>
                <a:lnTo>
                  <a:pt x="421" y="6721"/>
                </a:lnTo>
                <a:lnTo>
                  <a:pt x="537" y="6769"/>
                </a:lnTo>
                <a:lnTo>
                  <a:pt x="702" y="6700"/>
                </a:lnTo>
                <a:lnTo>
                  <a:pt x="747" y="6603"/>
                </a:lnTo>
                <a:lnTo>
                  <a:pt x="718" y="6451"/>
                </a:lnTo>
                <a:lnTo>
                  <a:pt x="805" y="6249"/>
                </a:lnTo>
                <a:lnTo>
                  <a:pt x="817" y="6060"/>
                </a:lnTo>
                <a:lnTo>
                  <a:pt x="984" y="5787"/>
                </a:lnTo>
                <a:lnTo>
                  <a:pt x="850" y="5341"/>
                </a:lnTo>
                <a:lnTo>
                  <a:pt x="960" y="5328"/>
                </a:lnTo>
                <a:lnTo>
                  <a:pt x="1089" y="5097"/>
                </a:lnTo>
                <a:lnTo>
                  <a:pt x="1168" y="5074"/>
                </a:lnTo>
                <a:lnTo>
                  <a:pt x="990" y="5352"/>
                </a:lnTo>
                <a:lnTo>
                  <a:pt x="958" y="5502"/>
                </a:lnTo>
                <a:lnTo>
                  <a:pt x="1044" y="5628"/>
                </a:lnTo>
                <a:lnTo>
                  <a:pt x="1108" y="5457"/>
                </a:lnTo>
                <a:lnTo>
                  <a:pt x="1209" y="5493"/>
                </a:lnTo>
                <a:lnTo>
                  <a:pt x="1245" y="5391"/>
                </a:lnTo>
                <a:lnTo>
                  <a:pt x="1350" y="5638"/>
                </a:lnTo>
                <a:lnTo>
                  <a:pt x="1440" y="5509"/>
                </a:lnTo>
                <a:lnTo>
                  <a:pt x="1434" y="5416"/>
                </a:lnTo>
                <a:lnTo>
                  <a:pt x="1486" y="5326"/>
                </a:lnTo>
                <a:lnTo>
                  <a:pt x="1464" y="5131"/>
                </a:lnTo>
                <a:lnTo>
                  <a:pt x="1542" y="5056"/>
                </a:lnTo>
                <a:lnTo>
                  <a:pt x="1500" y="5205"/>
                </a:lnTo>
                <a:lnTo>
                  <a:pt x="1515" y="5322"/>
                </a:lnTo>
                <a:lnTo>
                  <a:pt x="1606" y="5298"/>
                </a:lnTo>
                <a:lnTo>
                  <a:pt x="1782" y="5412"/>
                </a:lnTo>
                <a:lnTo>
                  <a:pt x="1798" y="5464"/>
                </a:lnTo>
                <a:lnTo>
                  <a:pt x="1770" y="5506"/>
                </a:lnTo>
                <a:lnTo>
                  <a:pt x="1603" y="5457"/>
                </a:lnTo>
                <a:lnTo>
                  <a:pt x="1510" y="5502"/>
                </a:lnTo>
                <a:lnTo>
                  <a:pt x="1515" y="5808"/>
                </a:lnTo>
                <a:lnTo>
                  <a:pt x="1453" y="5946"/>
                </a:lnTo>
                <a:lnTo>
                  <a:pt x="1516" y="6043"/>
                </a:lnTo>
                <a:lnTo>
                  <a:pt x="1650" y="6136"/>
                </a:lnTo>
                <a:lnTo>
                  <a:pt x="1738" y="6303"/>
                </a:lnTo>
                <a:lnTo>
                  <a:pt x="1765" y="6393"/>
                </a:lnTo>
                <a:lnTo>
                  <a:pt x="1588" y="6601"/>
                </a:lnTo>
                <a:lnTo>
                  <a:pt x="1453" y="6955"/>
                </a:lnTo>
                <a:lnTo>
                  <a:pt x="1288" y="7186"/>
                </a:lnTo>
                <a:lnTo>
                  <a:pt x="1329" y="7338"/>
                </a:lnTo>
                <a:lnTo>
                  <a:pt x="1321" y="7563"/>
                </a:lnTo>
                <a:lnTo>
                  <a:pt x="1254" y="7405"/>
                </a:lnTo>
                <a:lnTo>
                  <a:pt x="1164" y="7338"/>
                </a:lnTo>
                <a:lnTo>
                  <a:pt x="1117" y="7458"/>
                </a:lnTo>
                <a:lnTo>
                  <a:pt x="1140" y="7593"/>
                </a:lnTo>
                <a:lnTo>
                  <a:pt x="1315" y="7839"/>
                </a:lnTo>
                <a:lnTo>
                  <a:pt x="1420" y="8071"/>
                </a:lnTo>
                <a:lnTo>
                  <a:pt x="1485" y="8050"/>
                </a:lnTo>
                <a:lnTo>
                  <a:pt x="1396" y="7782"/>
                </a:lnTo>
                <a:lnTo>
                  <a:pt x="1440" y="7692"/>
                </a:lnTo>
                <a:lnTo>
                  <a:pt x="1512" y="7653"/>
                </a:lnTo>
                <a:lnTo>
                  <a:pt x="1603" y="7707"/>
                </a:lnTo>
                <a:lnTo>
                  <a:pt x="1756" y="7774"/>
                </a:lnTo>
                <a:lnTo>
                  <a:pt x="2004" y="7990"/>
                </a:lnTo>
                <a:lnTo>
                  <a:pt x="2080" y="7905"/>
                </a:lnTo>
                <a:lnTo>
                  <a:pt x="2092" y="7773"/>
                </a:lnTo>
                <a:lnTo>
                  <a:pt x="2025" y="7708"/>
                </a:lnTo>
                <a:lnTo>
                  <a:pt x="2032" y="7605"/>
                </a:lnTo>
                <a:lnTo>
                  <a:pt x="2181" y="7666"/>
                </a:lnTo>
                <a:lnTo>
                  <a:pt x="2251" y="7683"/>
                </a:lnTo>
                <a:lnTo>
                  <a:pt x="2310" y="7816"/>
                </a:lnTo>
                <a:lnTo>
                  <a:pt x="2437" y="7741"/>
                </a:lnTo>
                <a:lnTo>
                  <a:pt x="2485" y="7831"/>
                </a:lnTo>
                <a:lnTo>
                  <a:pt x="2607" y="7770"/>
                </a:lnTo>
                <a:lnTo>
                  <a:pt x="2701" y="7617"/>
                </a:lnTo>
                <a:lnTo>
                  <a:pt x="2980" y="7585"/>
                </a:lnTo>
                <a:lnTo>
                  <a:pt x="2947" y="7482"/>
                </a:lnTo>
                <a:lnTo>
                  <a:pt x="3000" y="7407"/>
                </a:lnTo>
                <a:lnTo>
                  <a:pt x="3106" y="7381"/>
                </a:lnTo>
                <a:lnTo>
                  <a:pt x="3582" y="7393"/>
                </a:lnTo>
                <a:lnTo>
                  <a:pt x="3629" y="7257"/>
                </a:lnTo>
                <a:lnTo>
                  <a:pt x="3802" y="7158"/>
                </a:lnTo>
                <a:lnTo>
                  <a:pt x="3814" y="7038"/>
                </a:lnTo>
                <a:lnTo>
                  <a:pt x="3997" y="6979"/>
                </a:lnTo>
                <a:lnTo>
                  <a:pt x="4045" y="6796"/>
                </a:lnTo>
                <a:lnTo>
                  <a:pt x="4299" y="6541"/>
                </a:lnTo>
                <a:lnTo>
                  <a:pt x="4408" y="6585"/>
                </a:lnTo>
                <a:lnTo>
                  <a:pt x="4575" y="6405"/>
                </a:lnTo>
                <a:lnTo>
                  <a:pt x="4420" y="6034"/>
                </a:lnTo>
                <a:lnTo>
                  <a:pt x="4724" y="5677"/>
                </a:lnTo>
                <a:lnTo>
                  <a:pt x="4558" y="5458"/>
                </a:lnTo>
                <a:lnTo>
                  <a:pt x="4454" y="5477"/>
                </a:lnTo>
                <a:lnTo>
                  <a:pt x="4317" y="5401"/>
                </a:lnTo>
                <a:lnTo>
                  <a:pt x="4081" y="5322"/>
                </a:lnTo>
                <a:lnTo>
                  <a:pt x="4038" y="5227"/>
                </a:lnTo>
                <a:lnTo>
                  <a:pt x="3916" y="5215"/>
                </a:lnTo>
                <a:lnTo>
                  <a:pt x="3789" y="5262"/>
                </a:lnTo>
                <a:lnTo>
                  <a:pt x="3702" y="5350"/>
                </a:lnTo>
                <a:lnTo>
                  <a:pt x="3562" y="5418"/>
                </a:lnTo>
                <a:lnTo>
                  <a:pt x="3417" y="5416"/>
                </a:lnTo>
                <a:lnTo>
                  <a:pt x="3196" y="5338"/>
                </a:lnTo>
                <a:lnTo>
                  <a:pt x="2950" y="5343"/>
                </a:lnTo>
                <a:lnTo>
                  <a:pt x="2860" y="5295"/>
                </a:lnTo>
                <a:lnTo>
                  <a:pt x="2809" y="5205"/>
                </a:lnTo>
                <a:lnTo>
                  <a:pt x="2943" y="5263"/>
                </a:lnTo>
                <a:lnTo>
                  <a:pt x="3214" y="5292"/>
                </a:lnTo>
                <a:lnTo>
                  <a:pt x="3435" y="5214"/>
                </a:lnTo>
                <a:lnTo>
                  <a:pt x="3475" y="5073"/>
                </a:lnTo>
                <a:lnTo>
                  <a:pt x="3676" y="4902"/>
                </a:lnTo>
                <a:lnTo>
                  <a:pt x="3900" y="4950"/>
                </a:lnTo>
                <a:lnTo>
                  <a:pt x="4039" y="4774"/>
                </a:lnTo>
                <a:lnTo>
                  <a:pt x="3970" y="4692"/>
                </a:lnTo>
                <a:lnTo>
                  <a:pt x="3835" y="4663"/>
                </a:lnTo>
                <a:lnTo>
                  <a:pt x="3759" y="4588"/>
                </a:lnTo>
                <a:lnTo>
                  <a:pt x="3789" y="4483"/>
                </a:lnTo>
                <a:lnTo>
                  <a:pt x="3727" y="4452"/>
                </a:lnTo>
                <a:lnTo>
                  <a:pt x="3595" y="4473"/>
                </a:lnTo>
                <a:lnTo>
                  <a:pt x="3414" y="4512"/>
                </a:lnTo>
                <a:lnTo>
                  <a:pt x="3673" y="4408"/>
                </a:lnTo>
                <a:lnTo>
                  <a:pt x="3853" y="4398"/>
                </a:lnTo>
                <a:lnTo>
                  <a:pt x="4034" y="4227"/>
                </a:lnTo>
                <a:lnTo>
                  <a:pt x="4080" y="4183"/>
                </a:lnTo>
                <a:lnTo>
                  <a:pt x="4155" y="4039"/>
                </a:lnTo>
                <a:lnTo>
                  <a:pt x="4200" y="3841"/>
                </a:lnTo>
                <a:lnTo>
                  <a:pt x="4425" y="3498"/>
                </a:lnTo>
                <a:lnTo>
                  <a:pt x="4605" y="2740"/>
                </a:lnTo>
                <a:lnTo>
                  <a:pt x="4830" y="2380"/>
                </a:lnTo>
                <a:lnTo>
                  <a:pt x="4798" y="2155"/>
                </a:lnTo>
                <a:lnTo>
                  <a:pt x="4675" y="1951"/>
                </a:lnTo>
                <a:lnTo>
                  <a:pt x="4515" y="1908"/>
                </a:lnTo>
                <a:lnTo>
                  <a:pt x="4393" y="1977"/>
                </a:lnTo>
                <a:lnTo>
                  <a:pt x="4033" y="1938"/>
                </a:lnTo>
                <a:lnTo>
                  <a:pt x="3645" y="1918"/>
                </a:lnTo>
                <a:lnTo>
                  <a:pt x="3520" y="1953"/>
                </a:lnTo>
                <a:lnTo>
                  <a:pt x="3342" y="1993"/>
                </a:lnTo>
                <a:lnTo>
                  <a:pt x="3219" y="1890"/>
                </a:lnTo>
                <a:lnTo>
                  <a:pt x="3058" y="1906"/>
                </a:lnTo>
                <a:lnTo>
                  <a:pt x="2954" y="1981"/>
                </a:lnTo>
                <a:lnTo>
                  <a:pt x="2767" y="2082"/>
                </a:lnTo>
                <a:lnTo>
                  <a:pt x="2620" y="2163"/>
                </a:lnTo>
                <a:lnTo>
                  <a:pt x="2454" y="2158"/>
                </a:lnTo>
                <a:lnTo>
                  <a:pt x="2323" y="2349"/>
                </a:lnTo>
                <a:lnTo>
                  <a:pt x="2212" y="2386"/>
                </a:lnTo>
                <a:lnTo>
                  <a:pt x="2145" y="2340"/>
                </a:lnTo>
                <a:lnTo>
                  <a:pt x="2394" y="2133"/>
                </a:lnTo>
                <a:lnTo>
                  <a:pt x="2406" y="2028"/>
                </a:lnTo>
                <a:lnTo>
                  <a:pt x="2250" y="2028"/>
                </a:lnTo>
                <a:lnTo>
                  <a:pt x="2068" y="2185"/>
                </a:lnTo>
                <a:lnTo>
                  <a:pt x="1992" y="2145"/>
                </a:lnTo>
                <a:lnTo>
                  <a:pt x="2094" y="2056"/>
                </a:lnTo>
                <a:lnTo>
                  <a:pt x="2380" y="1905"/>
                </a:lnTo>
                <a:lnTo>
                  <a:pt x="2476" y="1936"/>
                </a:lnTo>
                <a:lnTo>
                  <a:pt x="2677" y="1678"/>
                </a:lnTo>
                <a:lnTo>
                  <a:pt x="2532" y="1710"/>
                </a:lnTo>
                <a:lnTo>
                  <a:pt x="2181" y="1666"/>
                </a:lnTo>
                <a:lnTo>
                  <a:pt x="2100" y="1606"/>
                </a:lnTo>
                <a:lnTo>
                  <a:pt x="2353" y="1587"/>
                </a:lnTo>
                <a:lnTo>
                  <a:pt x="2443" y="1530"/>
                </a:lnTo>
                <a:lnTo>
                  <a:pt x="2385" y="1441"/>
                </a:lnTo>
                <a:lnTo>
                  <a:pt x="2544" y="1391"/>
                </a:lnTo>
                <a:lnTo>
                  <a:pt x="2692" y="1258"/>
                </a:lnTo>
                <a:lnTo>
                  <a:pt x="2878" y="1128"/>
                </a:lnTo>
                <a:lnTo>
                  <a:pt x="3043" y="855"/>
                </a:lnTo>
                <a:lnTo>
                  <a:pt x="3253" y="742"/>
                </a:lnTo>
                <a:lnTo>
                  <a:pt x="3444" y="489"/>
                </a:lnTo>
                <a:lnTo>
                  <a:pt x="3358" y="280"/>
                </a:lnTo>
                <a:lnTo>
                  <a:pt x="3444" y="45"/>
                </a:lnTo>
                <a:lnTo>
                  <a:pt x="3115" y="0"/>
                </a:lnTo>
                <a:lnTo>
                  <a:pt x="3055" y="25"/>
                </a:lnTo>
                <a:lnTo>
                  <a:pt x="3102" y="106"/>
                </a:lnTo>
                <a:lnTo>
                  <a:pt x="2955" y="136"/>
                </a:lnTo>
                <a:lnTo>
                  <a:pt x="2889" y="63"/>
                </a:lnTo>
                <a:lnTo>
                  <a:pt x="2664" y="205"/>
                </a:lnTo>
                <a:lnTo>
                  <a:pt x="2505" y="211"/>
                </a:lnTo>
                <a:lnTo>
                  <a:pt x="2394" y="147"/>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latin typeface="Arial" charset="0"/>
              <a:ea typeface="宋体" panose="02010600030101010101" pitchFamily="2" charset="-122"/>
              <a:cs typeface="+mn-cs"/>
            </a:endParaRPr>
          </a:p>
        </p:txBody>
      </p:sp>
      <p:sp>
        <p:nvSpPr>
          <p:cNvPr id="54" name="Freeform 25"/>
          <p:cNvSpPr>
            <a:spLocks/>
          </p:cNvSpPr>
          <p:nvPr/>
        </p:nvSpPr>
        <p:spPr bwMode="auto">
          <a:xfrm>
            <a:off x="3948134" y="2642601"/>
            <a:ext cx="1327513" cy="1509947"/>
          </a:xfrm>
          <a:custGeom>
            <a:avLst/>
            <a:gdLst/>
            <a:ahLst/>
            <a:cxnLst>
              <a:cxn ang="0">
                <a:pos x="664" y="464"/>
              </a:cxn>
              <a:cxn ang="0">
                <a:pos x="608" y="320"/>
              </a:cxn>
              <a:cxn ang="0">
                <a:pos x="664" y="256"/>
              </a:cxn>
              <a:cxn ang="0">
                <a:pos x="744" y="264"/>
              </a:cxn>
              <a:cxn ang="0">
                <a:pos x="792" y="168"/>
              </a:cxn>
              <a:cxn ang="0">
                <a:pos x="928" y="112"/>
              </a:cxn>
              <a:cxn ang="0">
                <a:pos x="952" y="32"/>
              </a:cxn>
              <a:cxn ang="0">
                <a:pos x="904" y="0"/>
              </a:cxn>
              <a:cxn ang="0">
                <a:pos x="856" y="64"/>
              </a:cxn>
              <a:cxn ang="0">
                <a:pos x="813" y="147"/>
              </a:cxn>
              <a:cxn ang="0">
                <a:pos x="768" y="160"/>
              </a:cxn>
              <a:cxn ang="0">
                <a:pos x="760" y="48"/>
              </a:cxn>
              <a:cxn ang="0">
                <a:pos x="632" y="48"/>
              </a:cxn>
              <a:cxn ang="0">
                <a:pos x="584" y="104"/>
              </a:cxn>
              <a:cxn ang="0">
                <a:pos x="584" y="184"/>
              </a:cxn>
              <a:cxn ang="0">
                <a:pos x="480" y="256"/>
              </a:cxn>
              <a:cxn ang="0">
                <a:pos x="560" y="280"/>
              </a:cxn>
              <a:cxn ang="0">
                <a:pos x="584" y="336"/>
              </a:cxn>
              <a:cxn ang="0">
                <a:pos x="544" y="424"/>
              </a:cxn>
              <a:cxn ang="0">
                <a:pos x="504" y="496"/>
              </a:cxn>
              <a:cxn ang="0">
                <a:pos x="432" y="432"/>
              </a:cxn>
              <a:cxn ang="0">
                <a:pos x="384" y="496"/>
              </a:cxn>
              <a:cxn ang="0">
                <a:pos x="280" y="432"/>
              </a:cxn>
              <a:cxn ang="0">
                <a:pos x="195" y="457"/>
              </a:cxn>
              <a:cxn ang="0">
                <a:pos x="152" y="552"/>
              </a:cxn>
              <a:cxn ang="0">
                <a:pos x="184" y="632"/>
              </a:cxn>
              <a:cxn ang="0">
                <a:pos x="120" y="680"/>
              </a:cxn>
              <a:cxn ang="0">
                <a:pos x="144" y="856"/>
              </a:cxn>
              <a:cxn ang="0">
                <a:pos x="192" y="896"/>
              </a:cxn>
              <a:cxn ang="0">
                <a:pos x="240" y="976"/>
              </a:cxn>
              <a:cxn ang="0">
                <a:pos x="216" y="1080"/>
              </a:cxn>
              <a:cxn ang="0">
                <a:pos x="216" y="1168"/>
              </a:cxn>
              <a:cxn ang="0">
                <a:pos x="88" y="1200"/>
              </a:cxn>
              <a:cxn ang="0">
                <a:pos x="40" y="1288"/>
              </a:cxn>
              <a:cxn ang="0">
                <a:pos x="0" y="1448"/>
              </a:cxn>
              <a:cxn ang="0">
                <a:pos x="40" y="1552"/>
              </a:cxn>
              <a:cxn ang="0">
                <a:pos x="120" y="1528"/>
              </a:cxn>
              <a:cxn ang="0">
                <a:pos x="160" y="1616"/>
              </a:cxn>
              <a:cxn ang="0">
                <a:pos x="288" y="1616"/>
              </a:cxn>
              <a:cxn ang="0">
                <a:pos x="424" y="1552"/>
              </a:cxn>
              <a:cxn ang="0">
                <a:pos x="520" y="1456"/>
              </a:cxn>
              <a:cxn ang="0">
                <a:pos x="624" y="1448"/>
              </a:cxn>
              <a:cxn ang="0">
                <a:pos x="728" y="1376"/>
              </a:cxn>
              <a:cxn ang="0">
                <a:pos x="1006" y="1327"/>
              </a:cxn>
              <a:cxn ang="0">
                <a:pos x="1048" y="1224"/>
              </a:cxn>
              <a:cxn ang="0">
                <a:pos x="1112" y="1112"/>
              </a:cxn>
              <a:cxn ang="0">
                <a:pos x="1160" y="1000"/>
              </a:cxn>
              <a:cxn ang="0">
                <a:pos x="1144" y="888"/>
              </a:cxn>
              <a:cxn ang="0">
                <a:pos x="1176" y="768"/>
              </a:cxn>
              <a:cxn ang="0">
                <a:pos x="1136" y="664"/>
              </a:cxn>
              <a:cxn ang="0">
                <a:pos x="1088" y="568"/>
              </a:cxn>
              <a:cxn ang="0">
                <a:pos x="1024" y="528"/>
              </a:cxn>
              <a:cxn ang="0">
                <a:pos x="984" y="456"/>
              </a:cxn>
              <a:cxn ang="0">
                <a:pos x="912" y="440"/>
              </a:cxn>
              <a:cxn ang="0">
                <a:pos x="848" y="496"/>
              </a:cxn>
              <a:cxn ang="0">
                <a:pos x="776" y="528"/>
              </a:cxn>
              <a:cxn ang="0">
                <a:pos x="664" y="464"/>
              </a:cxn>
            </a:cxnLst>
            <a:rect l="0" t="0" r="r" b="b"/>
            <a:pathLst>
              <a:path w="1176" h="1616">
                <a:moveTo>
                  <a:pt x="664" y="464"/>
                </a:moveTo>
                <a:lnTo>
                  <a:pt x="608" y="320"/>
                </a:lnTo>
                <a:lnTo>
                  <a:pt x="664" y="256"/>
                </a:lnTo>
                <a:lnTo>
                  <a:pt x="744" y="264"/>
                </a:lnTo>
                <a:lnTo>
                  <a:pt x="792" y="168"/>
                </a:lnTo>
                <a:lnTo>
                  <a:pt x="928" y="112"/>
                </a:lnTo>
                <a:lnTo>
                  <a:pt x="952" y="32"/>
                </a:lnTo>
                <a:lnTo>
                  <a:pt x="904" y="0"/>
                </a:lnTo>
                <a:lnTo>
                  <a:pt x="856" y="64"/>
                </a:lnTo>
                <a:lnTo>
                  <a:pt x="813" y="147"/>
                </a:lnTo>
                <a:lnTo>
                  <a:pt x="768" y="160"/>
                </a:lnTo>
                <a:lnTo>
                  <a:pt x="760" y="48"/>
                </a:lnTo>
                <a:lnTo>
                  <a:pt x="632" y="48"/>
                </a:lnTo>
                <a:lnTo>
                  <a:pt x="584" y="104"/>
                </a:lnTo>
                <a:lnTo>
                  <a:pt x="584" y="184"/>
                </a:lnTo>
                <a:lnTo>
                  <a:pt x="480" y="256"/>
                </a:lnTo>
                <a:lnTo>
                  <a:pt x="560" y="280"/>
                </a:lnTo>
                <a:lnTo>
                  <a:pt x="584" y="336"/>
                </a:lnTo>
                <a:lnTo>
                  <a:pt x="544" y="424"/>
                </a:lnTo>
                <a:lnTo>
                  <a:pt x="504" y="496"/>
                </a:lnTo>
                <a:lnTo>
                  <a:pt x="432" y="432"/>
                </a:lnTo>
                <a:lnTo>
                  <a:pt x="384" y="496"/>
                </a:lnTo>
                <a:lnTo>
                  <a:pt x="280" y="432"/>
                </a:lnTo>
                <a:lnTo>
                  <a:pt x="195" y="457"/>
                </a:lnTo>
                <a:lnTo>
                  <a:pt x="152" y="552"/>
                </a:lnTo>
                <a:lnTo>
                  <a:pt x="184" y="632"/>
                </a:lnTo>
                <a:lnTo>
                  <a:pt x="120" y="680"/>
                </a:lnTo>
                <a:lnTo>
                  <a:pt x="144" y="856"/>
                </a:lnTo>
                <a:lnTo>
                  <a:pt x="192" y="896"/>
                </a:lnTo>
                <a:lnTo>
                  <a:pt x="240" y="976"/>
                </a:lnTo>
                <a:lnTo>
                  <a:pt x="216" y="1080"/>
                </a:lnTo>
                <a:lnTo>
                  <a:pt x="216" y="1168"/>
                </a:lnTo>
                <a:lnTo>
                  <a:pt x="88" y="1200"/>
                </a:lnTo>
                <a:lnTo>
                  <a:pt x="40" y="1288"/>
                </a:lnTo>
                <a:lnTo>
                  <a:pt x="0" y="1448"/>
                </a:lnTo>
                <a:lnTo>
                  <a:pt x="40" y="1552"/>
                </a:lnTo>
                <a:lnTo>
                  <a:pt x="120" y="1528"/>
                </a:lnTo>
                <a:lnTo>
                  <a:pt x="160" y="1616"/>
                </a:lnTo>
                <a:lnTo>
                  <a:pt x="288" y="1616"/>
                </a:lnTo>
                <a:lnTo>
                  <a:pt x="424" y="1552"/>
                </a:lnTo>
                <a:lnTo>
                  <a:pt x="520" y="1456"/>
                </a:lnTo>
                <a:lnTo>
                  <a:pt x="624" y="1448"/>
                </a:lnTo>
                <a:lnTo>
                  <a:pt x="728" y="1376"/>
                </a:lnTo>
                <a:lnTo>
                  <a:pt x="1006" y="1327"/>
                </a:lnTo>
                <a:lnTo>
                  <a:pt x="1048" y="1224"/>
                </a:lnTo>
                <a:lnTo>
                  <a:pt x="1112" y="1112"/>
                </a:lnTo>
                <a:lnTo>
                  <a:pt x="1160" y="1000"/>
                </a:lnTo>
                <a:lnTo>
                  <a:pt x="1144" y="888"/>
                </a:lnTo>
                <a:lnTo>
                  <a:pt x="1176" y="768"/>
                </a:lnTo>
                <a:lnTo>
                  <a:pt x="1136" y="664"/>
                </a:lnTo>
                <a:lnTo>
                  <a:pt x="1088" y="568"/>
                </a:lnTo>
                <a:lnTo>
                  <a:pt x="1024" y="528"/>
                </a:lnTo>
                <a:lnTo>
                  <a:pt x="984" y="456"/>
                </a:lnTo>
                <a:lnTo>
                  <a:pt x="912" y="440"/>
                </a:lnTo>
                <a:lnTo>
                  <a:pt x="848" y="496"/>
                </a:lnTo>
                <a:lnTo>
                  <a:pt x="776" y="528"/>
                </a:lnTo>
                <a:lnTo>
                  <a:pt x="664" y="464"/>
                </a:lnTo>
                <a:close/>
              </a:path>
            </a:pathLst>
          </a:custGeom>
          <a:solidFill>
            <a:schemeClr val="bg2"/>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5" name="Freeform 26"/>
          <p:cNvSpPr>
            <a:spLocks/>
          </p:cNvSpPr>
          <p:nvPr/>
        </p:nvSpPr>
        <p:spPr bwMode="auto">
          <a:xfrm>
            <a:off x="4649254" y="2680142"/>
            <a:ext cx="796510" cy="495525"/>
          </a:xfrm>
          <a:custGeom>
            <a:avLst/>
            <a:gdLst/>
            <a:ahLst/>
            <a:cxnLst>
              <a:cxn ang="0">
                <a:pos x="570" y="0"/>
              </a:cxn>
              <a:cxn ang="0">
                <a:pos x="514" y="38"/>
              </a:cxn>
              <a:cxn ang="0">
                <a:pos x="437" y="43"/>
              </a:cxn>
              <a:cxn ang="0">
                <a:pos x="317" y="77"/>
              </a:cxn>
              <a:cxn ang="0">
                <a:pos x="182" y="136"/>
              </a:cxn>
              <a:cxn ang="0">
                <a:pos x="135" y="229"/>
              </a:cxn>
              <a:cxn ang="0">
                <a:pos x="54" y="223"/>
              </a:cxn>
              <a:cxn ang="0">
                <a:pos x="0" y="286"/>
              </a:cxn>
              <a:cxn ang="0">
                <a:pos x="57" y="430"/>
              </a:cxn>
              <a:cxn ang="0">
                <a:pos x="164" y="494"/>
              </a:cxn>
              <a:cxn ang="0">
                <a:pos x="242" y="460"/>
              </a:cxn>
              <a:cxn ang="0">
                <a:pos x="302" y="407"/>
              </a:cxn>
              <a:cxn ang="0">
                <a:pos x="377" y="422"/>
              </a:cxn>
              <a:cxn ang="0">
                <a:pos x="414" y="491"/>
              </a:cxn>
              <a:cxn ang="0">
                <a:pos x="477" y="533"/>
              </a:cxn>
              <a:cxn ang="0">
                <a:pos x="524" y="504"/>
              </a:cxn>
              <a:cxn ang="0">
                <a:pos x="570" y="499"/>
              </a:cxn>
              <a:cxn ang="0">
                <a:pos x="629" y="460"/>
              </a:cxn>
              <a:cxn ang="0">
                <a:pos x="692" y="408"/>
              </a:cxn>
              <a:cxn ang="0">
                <a:pos x="701" y="360"/>
              </a:cxn>
              <a:cxn ang="0">
                <a:pos x="692" y="312"/>
              </a:cxn>
              <a:cxn ang="0">
                <a:pos x="644" y="268"/>
              </a:cxn>
              <a:cxn ang="0">
                <a:pos x="661" y="227"/>
              </a:cxn>
              <a:cxn ang="0">
                <a:pos x="663" y="153"/>
              </a:cxn>
              <a:cxn ang="0">
                <a:pos x="615" y="91"/>
              </a:cxn>
              <a:cxn ang="0">
                <a:pos x="570" y="0"/>
              </a:cxn>
            </a:cxnLst>
            <a:rect l="0" t="0" r="r" b="b"/>
            <a:pathLst>
              <a:path w="701" h="533">
                <a:moveTo>
                  <a:pt x="570" y="0"/>
                </a:moveTo>
                <a:lnTo>
                  <a:pt x="514" y="38"/>
                </a:lnTo>
                <a:lnTo>
                  <a:pt x="437" y="43"/>
                </a:lnTo>
                <a:lnTo>
                  <a:pt x="317" y="77"/>
                </a:lnTo>
                <a:lnTo>
                  <a:pt x="182" y="136"/>
                </a:lnTo>
                <a:lnTo>
                  <a:pt x="135" y="229"/>
                </a:lnTo>
                <a:lnTo>
                  <a:pt x="54" y="223"/>
                </a:lnTo>
                <a:lnTo>
                  <a:pt x="0" y="286"/>
                </a:lnTo>
                <a:lnTo>
                  <a:pt x="57" y="430"/>
                </a:lnTo>
                <a:lnTo>
                  <a:pt x="164" y="494"/>
                </a:lnTo>
                <a:lnTo>
                  <a:pt x="242" y="460"/>
                </a:lnTo>
                <a:lnTo>
                  <a:pt x="302" y="407"/>
                </a:lnTo>
                <a:lnTo>
                  <a:pt x="377" y="422"/>
                </a:lnTo>
                <a:lnTo>
                  <a:pt x="414" y="491"/>
                </a:lnTo>
                <a:lnTo>
                  <a:pt x="477" y="533"/>
                </a:lnTo>
                <a:lnTo>
                  <a:pt x="524" y="504"/>
                </a:lnTo>
                <a:lnTo>
                  <a:pt x="570" y="499"/>
                </a:lnTo>
                <a:lnTo>
                  <a:pt x="629" y="460"/>
                </a:lnTo>
                <a:lnTo>
                  <a:pt x="692" y="408"/>
                </a:lnTo>
                <a:lnTo>
                  <a:pt x="701" y="360"/>
                </a:lnTo>
                <a:lnTo>
                  <a:pt x="692" y="312"/>
                </a:lnTo>
                <a:lnTo>
                  <a:pt x="644" y="268"/>
                </a:lnTo>
                <a:lnTo>
                  <a:pt x="661" y="227"/>
                </a:lnTo>
                <a:lnTo>
                  <a:pt x="663" y="153"/>
                </a:lnTo>
                <a:lnTo>
                  <a:pt x="615" y="91"/>
                </a:lnTo>
                <a:lnTo>
                  <a:pt x="570" y="0"/>
                </a:lnTo>
                <a:close/>
              </a:path>
            </a:pathLst>
          </a:custGeom>
          <a:solidFill>
            <a:schemeClr val="bg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55444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latin typeface="Arial" charset="0"/>
              <a:ea typeface="宋体" panose="02010600030101010101" pitchFamily="2" charset="-122"/>
              <a:cs typeface="+mn-cs"/>
            </a:endParaRPr>
          </a:p>
        </p:txBody>
      </p:sp>
      <p:sp>
        <p:nvSpPr>
          <p:cNvPr id="56" name="圆角矩形 71"/>
          <p:cNvSpPr/>
          <p:nvPr/>
        </p:nvSpPr>
        <p:spPr>
          <a:xfrm>
            <a:off x="7023948" y="660692"/>
            <a:ext cx="3056932" cy="1201925"/>
          </a:xfrm>
          <a:prstGeom prst="roundRect">
            <a:avLst>
              <a:gd name="adj" fmla="val 11361"/>
            </a:avLst>
          </a:prstGeom>
          <a:noFill/>
          <a:ln w="9525">
            <a:solidFill>
              <a:schemeClr val="bg1">
                <a:lumMod val="65000"/>
              </a:schemeClr>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57" name="圆角矩形 45"/>
          <p:cNvSpPr/>
          <p:nvPr/>
        </p:nvSpPr>
        <p:spPr>
          <a:xfrm>
            <a:off x="6994972" y="253682"/>
            <a:ext cx="3102079" cy="327640"/>
          </a:xfrm>
          <a:prstGeom prst="roundRect">
            <a:avLst>
              <a:gd name="adj" fmla="val 50000"/>
            </a:avLst>
          </a:pr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554440" rtl="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dirty="0">
                <a:ln>
                  <a:noFill/>
                </a:ln>
                <a:solidFill>
                  <a:srgbClr val="000000"/>
                </a:solidFill>
                <a:effectLst/>
                <a:uLnTx/>
                <a:uFillTx/>
                <a:latin typeface="Calibri"/>
                <a:ea typeface="宋体" panose="02010600030101010101" pitchFamily="2" charset="-122"/>
                <a:cs typeface="+mn-cs"/>
              </a:rPr>
              <a:t>Scotland &amp; North East England</a:t>
            </a:r>
          </a:p>
        </p:txBody>
      </p:sp>
      <p:sp>
        <p:nvSpPr>
          <p:cNvPr id="58" name="Text Box 16"/>
          <p:cNvSpPr txBox="1">
            <a:spLocks noChangeArrowheads="1"/>
          </p:cNvSpPr>
          <p:nvPr/>
        </p:nvSpPr>
        <p:spPr bwMode="auto">
          <a:xfrm>
            <a:off x="7055469" y="687582"/>
            <a:ext cx="3025412" cy="1355371"/>
          </a:xfrm>
          <a:prstGeom prst="rect">
            <a:avLst/>
          </a:prstGeom>
          <a:noFill/>
          <a:ln w="12700">
            <a:noFill/>
            <a:miter lim="800000"/>
            <a:headEnd/>
            <a:tailEnd/>
          </a:ln>
        </p:spPr>
        <p:txBody>
          <a:bodyPr wrap="square">
            <a:spAutoFit/>
          </a:bodyPr>
          <a:lstStyle/>
          <a:p>
            <a:pPr marL="0" marR="0" lvl="0" indent="0" algn="l" defTabSz="554440" rtl="0" eaLnBrk="1" fontAlgn="auto" latinLnBrk="0" hangingPunct="1">
              <a:lnSpc>
                <a:spcPct val="114000"/>
              </a:lnSpc>
              <a:spcBef>
                <a:spcPts val="0"/>
              </a:spcBef>
              <a:spcAft>
                <a:spcPts val="0"/>
              </a:spcAft>
              <a:buClr>
                <a:srgbClr val="FFFFFF">
                  <a:lumMod val="50000"/>
                </a:srgbClr>
              </a:buClr>
              <a:buSzPct val="50000"/>
              <a:buFontTx/>
              <a:buNone/>
              <a:tabLst/>
              <a:defRPr/>
            </a:pPr>
            <a:r>
              <a:rPr kumimoji="0" lang="en-US" altLang="zh-CN" sz="1200" b="1"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Geoff Hailstone</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Business Manager- Northern Britain</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Grassland Crop Specialist</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hlinkClick r:id="rId7"/>
              </a:rPr>
              <a:t>Geoff.hailstone@upl-ltd.com</a:t>
            </a:r>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Tel: 07780 707173</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endPar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endParaRPr>
          </a:p>
        </p:txBody>
      </p:sp>
      <p:sp>
        <p:nvSpPr>
          <p:cNvPr id="61" name="圆角矩形 45"/>
          <p:cNvSpPr/>
          <p:nvPr/>
        </p:nvSpPr>
        <p:spPr>
          <a:xfrm>
            <a:off x="807371" y="3247798"/>
            <a:ext cx="2970646" cy="306860"/>
          </a:xfrm>
          <a:prstGeom prst="roundRect">
            <a:avLst>
              <a:gd name="adj" fmla="val 50000"/>
            </a:avLst>
          </a:prstGeom>
          <a:solidFill>
            <a:schemeClr val="tx2"/>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554440" rtl="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dirty="0">
                <a:ln>
                  <a:noFill/>
                </a:ln>
                <a:solidFill>
                  <a:srgbClr val="000000"/>
                </a:solidFill>
                <a:effectLst/>
                <a:uLnTx/>
                <a:uFillTx/>
                <a:latin typeface="Calibri"/>
                <a:ea typeface="宋体" panose="02010600030101010101" pitchFamily="2" charset="-122"/>
                <a:cs typeface="+mn-cs"/>
              </a:rPr>
              <a:t>UK &amp; Ireland</a:t>
            </a:r>
          </a:p>
        </p:txBody>
      </p:sp>
      <p:sp>
        <p:nvSpPr>
          <p:cNvPr id="63" name="圆角矩形 65"/>
          <p:cNvSpPr/>
          <p:nvPr/>
        </p:nvSpPr>
        <p:spPr>
          <a:xfrm>
            <a:off x="808700" y="3602575"/>
            <a:ext cx="2970646" cy="1117840"/>
          </a:xfrm>
          <a:prstGeom prst="roundRect">
            <a:avLst>
              <a:gd name="adj" fmla="val 11361"/>
            </a:avLst>
          </a:prstGeom>
          <a:noFill/>
          <a:ln w="9525">
            <a:solidFill>
              <a:schemeClr val="bg1">
                <a:lumMod val="65000"/>
              </a:schemeClr>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64" name="Text Box 16"/>
          <p:cNvSpPr txBox="1">
            <a:spLocks noChangeArrowheads="1"/>
          </p:cNvSpPr>
          <p:nvPr/>
        </p:nvSpPr>
        <p:spPr bwMode="auto">
          <a:xfrm>
            <a:off x="842314" y="3617347"/>
            <a:ext cx="2947197" cy="1144865"/>
          </a:xfrm>
          <a:prstGeom prst="rect">
            <a:avLst/>
          </a:prstGeom>
          <a:noFill/>
          <a:ln w="12700">
            <a:noFill/>
            <a:miter lim="800000"/>
            <a:headEnd/>
            <a:tailEnd/>
          </a:ln>
        </p:spPr>
        <p:txBody>
          <a:bodyPr wrap="square">
            <a:spAutoFit/>
          </a:bodyPr>
          <a:lstStyle/>
          <a:p>
            <a:pPr marL="0" marR="0" lvl="0" indent="0" algn="l" defTabSz="554440" rtl="0" eaLnBrk="1" fontAlgn="auto" latinLnBrk="0" hangingPunct="1">
              <a:lnSpc>
                <a:spcPct val="114000"/>
              </a:lnSpc>
              <a:spcBef>
                <a:spcPts val="0"/>
              </a:spcBef>
              <a:spcAft>
                <a:spcPts val="0"/>
              </a:spcAft>
              <a:buClr>
                <a:srgbClr val="FFFFFF">
                  <a:lumMod val="50000"/>
                </a:srgbClr>
              </a:buClr>
              <a:buSzPct val="50000"/>
              <a:buFontTx/>
              <a:buNone/>
              <a:tabLst/>
              <a:defRPr/>
            </a:pPr>
            <a:r>
              <a:rPr kumimoji="0" lang="en-US" altLang="zh-CN" sz="1200" b="1"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Stephen Olive</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Business Development Manager</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Specialty and Amenity Technical Specialist</a:t>
            </a: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hlinkClick r:id="rId8"/>
              </a:rPr>
              <a:t>Stephen.olive@upl-ltd.com</a:t>
            </a:r>
            <a:endPar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endParaRPr>
          </a:p>
          <a:p>
            <a:pPr marL="117475" marR="0" lvl="0" indent="-117475" algn="l" defTabSz="554440" rtl="0" eaLnBrk="1" fontAlgn="auto" latinLnBrk="0" hangingPunct="1">
              <a:lnSpc>
                <a:spcPct val="114000"/>
              </a:lnSpc>
              <a:spcBef>
                <a:spcPts val="0"/>
              </a:spcBef>
              <a:spcAft>
                <a:spcPts val="0"/>
              </a:spcAft>
              <a:buClr>
                <a:srgbClr val="FFFFFF">
                  <a:lumMod val="50000"/>
                </a:srgbClr>
              </a:buClr>
              <a:buSzPct val="50000"/>
              <a:buFont typeface="Wingdings" pitchFamily="2" charset="2"/>
              <a:buChar char="l"/>
              <a:tabLst/>
              <a:defRPr/>
            </a:pPr>
            <a:r>
              <a:rPr kumimoji="0" lang="en-US" altLang="zh-CN" sz="1200" b="0" i="0" u="none" strike="noStrike" kern="1200" cap="none" spc="0" normalizeH="0" baseline="0" noProof="0" dirty="0">
                <a:ln>
                  <a:noFill/>
                </a:ln>
                <a:solidFill>
                  <a:srgbClr val="000000"/>
                </a:solidFill>
                <a:effectLst/>
                <a:uLnTx/>
                <a:uFillTx/>
                <a:latin typeface="Calibri" pitchFamily="34" charset="0"/>
                <a:ea typeface="宋体" panose="02010600030101010101" pitchFamily="2" charset="-122"/>
                <a:cs typeface="Calibri" pitchFamily="34" charset="0"/>
              </a:rPr>
              <a:t>Tel: 07341 566356</a:t>
            </a:r>
          </a:p>
        </p:txBody>
      </p:sp>
      <p:sp>
        <p:nvSpPr>
          <p:cNvPr id="59" name="圆角矩形 45"/>
          <p:cNvSpPr/>
          <p:nvPr/>
        </p:nvSpPr>
        <p:spPr>
          <a:xfrm>
            <a:off x="4904872" y="6002922"/>
            <a:ext cx="3262097" cy="728887"/>
          </a:xfrm>
          <a:prstGeom prst="roundRect">
            <a:avLst>
              <a:gd name="adj" fmla="val 50000"/>
            </a:avLst>
          </a:pr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55444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Calibri"/>
                <a:ea typeface="宋体" panose="02010600030101010101" pitchFamily="2" charset="-122"/>
                <a:cs typeface="+mn-cs"/>
              </a:rPr>
              <a:t>National Technical Helpline: </a:t>
            </a:r>
            <a:br>
              <a:rPr kumimoji="0" lang="en-US" altLang="zh-CN" sz="1600" b="1" i="0" u="none" strike="noStrike" kern="0" cap="none" spc="0" normalizeH="0" baseline="0" noProof="0" dirty="0">
                <a:ln>
                  <a:noFill/>
                </a:ln>
                <a:solidFill>
                  <a:srgbClr val="FFFFFF"/>
                </a:solidFill>
                <a:effectLst/>
                <a:uLnTx/>
                <a:uFillTx/>
                <a:latin typeface="Calibri"/>
                <a:ea typeface="宋体" panose="02010600030101010101" pitchFamily="2" charset="-122"/>
                <a:cs typeface="+mn-cs"/>
              </a:rPr>
            </a:br>
            <a:r>
              <a:rPr kumimoji="0" lang="en-US" altLang="zh-CN" sz="1600" b="1" i="0" u="none" strike="noStrike" kern="0" cap="none" spc="0" normalizeH="0" baseline="0" noProof="0" dirty="0">
                <a:ln>
                  <a:noFill/>
                </a:ln>
                <a:solidFill>
                  <a:srgbClr val="FFFFFF"/>
                </a:solidFill>
                <a:effectLst/>
                <a:uLnTx/>
                <a:uFillTx/>
                <a:latin typeface="Calibri"/>
                <a:ea typeface="宋体" panose="02010600030101010101" pitchFamily="2" charset="-122"/>
                <a:cs typeface="+mn-cs"/>
              </a:rPr>
              <a:t>01482 231772  </a:t>
            </a:r>
          </a:p>
        </p:txBody>
      </p:sp>
      <p:sp>
        <p:nvSpPr>
          <p:cNvPr id="60" name="Title 3">
            <a:extLst>
              <a:ext uri="{FF2B5EF4-FFF2-40B4-BE49-F238E27FC236}">
                <a16:creationId xmlns:a16="http://schemas.microsoft.com/office/drawing/2014/main" id="{6D4208AA-6914-4A17-AAD5-F459AA6C19D7}"/>
              </a:ext>
            </a:extLst>
          </p:cNvPr>
          <p:cNvSpPr>
            <a:spLocks noGrp="1"/>
          </p:cNvSpPr>
          <p:nvPr>
            <p:ph type="title"/>
          </p:nvPr>
        </p:nvSpPr>
        <p:spPr>
          <a:xfrm>
            <a:off x="381000" y="384193"/>
            <a:ext cx="11305476" cy="553998"/>
          </a:xfrm>
        </p:spPr>
        <p:txBody>
          <a:bodyPr>
            <a:normAutofit/>
          </a:bodyPr>
          <a:lstStyle/>
          <a:p>
            <a:r>
              <a:rPr lang="en-US" sz="3600" b="1" dirty="0"/>
              <a:t>UPL technical team</a:t>
            </a:r>
          </a:p>
        </p:txBody>
      </p:sp>
    </p:spTree>
    <p:extLst>
      <p:ext uri="{BB962C8B-B14F-4D97-AF65-F5344CB8AC3E}">
        <p14:creationId xmlns:p14="http://schemas.microsoft.com/office/powerpoint/2010/main" val="3831097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A920C7-4FDB-4A55-8425-1EED9A5146B8}"/>
              </a:ext>
            </a:extLst>
          </p:cNvPr>
          <p:cNvSpPr txBox="1"/>
          <p:nvPr/>
        </p:nvSpPr>
        <p:spPr>
          <a:xfrm>
            <a:off x="741802" y="4770304"/>
            <a:ext cx="10708395" cy="1922386"/>
          </a:xfrm>
          <a:prstGeom prst="rect">
            <a:avLst/>
          </a:prstGeom>
          <a:noFill/>
        </p:spPr>
        <p:txBody>
          <a:bodyPr wrap="square" rtlCol="0">
            <a:spAutoFit/>
          </a:bodyPr>
          <a:lstStyle/>
          <a:p>
            <a:r>
              <a:rPr lang="en-GB" sz="1800" dirty="0">
                <a:solidFill>
                  <a:schemeClr val="accent1"/>
                </a:solidFill>
                <a:latin typeface="+mj-lt"/>
                <a:hlinkClick r:id="rId2"/>
              </a:rPr>
              <a:t>www.upl-ltd.com/uk</a:t>
            </a:r>
            <a:r>
              <a:rPr lang="en-GB" sz="1800" dirty="0">
                <a:solidFill>
                  <a:schemeClr val="accent1"/>
                </a:solidFill>
                <a:latin typeface="+mj-lt"/>
              </a:rPr>
              <a:t>.  E: </a:t>
            </a:r>
            <a:r>
              <a:rPr lang="en-GB" sz="1800" dirty="0">
                <a:solidFill>
                  <a:schemeClr val="accent1"/>
                </a:solidFill>
                <a:latin typeface="+mj-lt"/>
                <a:hlinkClick r:id="rId3"/>
              </a:rPr>
              <a:t>info.uk@upl-ltd.com</a:t>
            </a:r>
            <a:r>
              <a:rPr lang="en-GB" sz="1800" dirty="0">
                <a:solidFill>
                  <a:schemeClr val="accent1"/>
                </a:solidFill>
                <a:latin typeface="+mj-lt"/>
              </a:rPr>
              <a:t>             </a:t>
            </a:r>
            <a:r>
              <a:rPr lang="en-GB" sz="1800" dirty="0"/>
              <a:t>@UPL_UK</a:t>
            </a:r>
            <a:endParaRPr lang="en-GB" sz="1800" dirty="0">
              <a:solidFill>
                <a:schemeClr val="accent1"/>
              </a:solidFill>
              <a:latin typeface="+mj-lt"/>
            </a:endParaRPr>
          </a:p>
          <a:p>
            <a:endParaRPr lang="en-GB" sz="1800" dirty="0">
              <a:solidFill>
                <a:schemeClr val="accent1"/>
              </a:solidFill>
              <a:latin typeface="+mj-lt"/>
            </a:endParaRPr>
          </a:p>
          <a:p>
            <a:r>
              <a:rPr lang="en-GB" sz="1800" dirty="0">
                <a:solidFill>
                  <a:schemeClr val="accent1"/>
                </a:solidFill>
                <a:latin typeface="+mj-lt"/>
              </a:rPr>
              <a:t>To receive our </a:t>
            </a:r>
            <a:r>
              <a:rPr lang="en-GB" sz="1800" b="1" dirty="0">
                <a:solidFill>
                  <a:schemeClr val="accent1"/>
                </a:solidFill>
                <a:latin typeface="+mj-lt"/>
              </a:rPr>
              <a:t>Technical Newsletter updates</a:t>
            </a:r>
            <a:r>
              <a:rPr lang="en-GB" sz="1800" dirty="0">
                <a:solidFill>
                  <a:schemeClr val="accent1"/>
                </a:solidFill>
                <a:latin typeface="+mj-lt"/>
              </a:rPr>
              <a:t>, please </a:t>
            </a:r>
            <a:r>
              <a:rPr lang="en-GB" sz="1800" b="1" u="sng" dirty="0">
                <a:solidFill>
                  <a:schemeClr val="accent1"/>
                </a:solidFill>
                <a:latin typeface="+mj-lt"/>
                <a:hlinkClick r:id="rId4">
                  <a:extLst>
                    <a:ext uri="{A12FA001-AC4F-418D-AE19-62706E023703}">
                      <ahyp:hlinkClr xmlns:ahyp="http://schemas.microsoft.com/office/drawing/2018/hyperlinkcolor" val="tx"/>
                    </a:ext>
                  </a:extLst>
                </a:hlinkClick>
              </a:rPr>
              <a:t>sign up here</a:t>
            </a:r>
            <a:r>
              <a:rPr lang="en-GB" sz="1800" b="1" dirty="0">
                <a:solidFill>
                  <a:schemeClr val="accent1"/>
                </a:solidFill>
                <a:latin typeface="+mj-lt"/>
              </a:rPr>
              <a:t>. </a:t>
            </a:r>
          </a:p>
          <a:p>
            <a:r>
              <a:rPr lang="en-GB" sz="1800" dirty="0">
                <a:solidFill>
                  <a:schemeClr val="accent1"/>
                </a:solidFill>
                <a:latin typeface="+mj-lt"/>
              </a:rPr>
              <a:t> </a:t>
            </a:r>
          </a:p>
          <a:p>
            <a:r>
              <a:rPr lang="en-US" sz="1800" dirty="0">
                <a:solidFill>
                  <a:schemeClr val="accent1"/>
                </a:solidFill>
                <a:latin typeface="+mj-lt"/>
              </a:rPr>
              <a:t>Download the new UPL </a:t>
            </a:r>
            <a:r>
              <a:rPr lang="en-US" sz="1800" b="1" dirty="0">
                <a:solidFill>
                  <a:schemeClr val="accent1"/>
                </a:solidFill>
                <a:latin typeface="+mj-lt"/>
              </a:rPr>
              <a:t>Blight Forecast App</a:t>
            </a:r>
            <a:r>
              <a:rPr lang="en-US" sz="1800" dirty="0">
                <a:solidFill>
                  <a:schemeClr val="accent1"/>
                </a:solidFill>
                <a:latin typeface="+mj-lt"/>
              </a:rPr>
              <a:t>, available now for smartphone users.  </a:t>
            </a:r>
            <a:br>
              <a:rPr lang="en-US" sz="1800" dirty="0">
                <a:solidFill>
                  <a:schemeClr val="accent1"/>
                </a:solidFill>
                <a:latin typeface="+mj-lt"/>
              </a:rPr>
            </a:br>
            <a:r>
              <a:rPr lang="en-US" sz="1800" dirty="0">
                <a:solidFill>
                  <a:schemeClr val="accent1"/>
                </a:solidFill>
                <a:latin typeface="+mj-lt"/>
              </a:rPr>
              <a:t>Visit your app store or </a:t>
            </a:r>
            <a:r>
              <a:rPr lang="en-US" sz="1800" b="1" u="sng" dirty="0">
                <a:solidFill>
                  <a:schemeClr val="accent1"/>
                </a:solidFill>
                <a:latin typeface="+mj-lt"/>
                <a:hlinkClick r:id="rId5">
                  <a:extLst>
                    <a:ext uri="{A12FA001-AC4F-418D-AE19-62706E023703}">
                      <ahyp:hlinkClr xmlns:ahyp="http://schemas.microsoft.com/office/drawing/2018/hyperlinkcolor" val="tx"/>
                    </a:ext>
                  </a:extLst>
                </a:hlinkClick>
              </a:rPr>
              <a:t>click here for android</a:t>
            </a:r>
            <a:r>
              <a:rPr lang="en-US" sz="1800" dirty="0">
                <a:solidFill>
                  <a:schemeClr val="accent1"/>
                </a:solidFill>
                <a:latin typeface="+mj-lt"/>
              </a:rPr>
              <a:t>, or </a:t>
            </a:r>
            <a:r>
              <a:rPr lang="en-US" sz="1800" b="1" u="sng" dirty="0">
                <a:solidFill>
                  <a:schemeClr val="accent1"/>
                </a:solidFill>
                <a:latin typeface="+mj-lt"/>
                <a:hlinkClick r:id="rId6">
                  <a:extLst>
                    <a:ext uri="{A12FA001-AC4F-418D-AE19-62706E023703}">
                      <ahyp:hlinkClr xmlns:ahyp="http://schemas.microsoft.com/office/drawing/2018/hyperlinkcolor" val="tx"/>
                    </a:ext>
                  </a:extLst>
                </a:hlinkClick>
              </a:rPr>
              <a:t>here for iOS.</a:t>
            </a:r>
            <a:endParaRPr lang="en-GB" sz="1800" b="1" dirty="0">
              <a:solidFill>
                <a:schemeClr val="accent1"/>
              </a:solidFill>
              <a:latin typeface="+mj-lt"/>
            </a:endParaRPr>
          </a:p>
          <a:p>
            <a:endParaRPr lang="en-GB" dirty="0"/>
          </a:p>
        </p:txBody>
      </p:sp>
      <p:pic>
        <p:nvPicPr>
          <p:cNvPr id="10" name="Picture 9">
            <a:extLst>
              <a:ext uri="{FF2B5EF4-FFF2-40B4-BE49-F238E27FC236}">
                <a16:creationId xmlns:a16="http://schemas.microsoft.com/office/drawing/2014/main" id="{A5E07BB7-93AE-429C-86B0-C013D3025293}"/>
              </a:ext>
            </a:extLst>
          </p:cNvPr>
          <p:cNvPicPr>
            <a:picLocks noChangeAspect="1"/>
          </p:cNvPicPr>
          <p:nvPr/>
        </p:nvPicPr>
        <p:blipFill rotWithShape="1">
          <a:blip r:embed="rId7"/>
          <a:srcRect l="8042" t="18956" r="88615" b="76224"/>
          <a:stretch/>
        </p:blipFill>
        <p:spPr>
          <a:xfrm>
            <a:off x="5299113" y="4770304"/>
            <a:ext cx="407625" cy="330506"/>
          </a:xfrm>
          <a:prstGeom prst="rect">
            <a:avLst/>
          </a:prstGeom>
        </p:spPr>
      </p:pic>
    </p:spTree>
    <p:extLst>
      <p:ext uri="{BB962C8B-B14F-4D97-AF65-F5344CB8AC3E}">
        <p14:creationId xmlns:p14="http://schemas.microsoft.com/office/powerpoint/2010/main" val="2951020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6628" y="372949"/>
            <a:ext cx="2966845" cy="584775"/>
          </a:xfrm>
          <a:prstGeom prst="rect">
            <a:avLst/>
          </a:prstGeom>
          <a:noFill/>
        </p:spPr>
        <p:txBody>
          <a:bodyPr wrap="square" rtlCol="0">
            <a:spAutoFit/>
          </a:bodyPr>
          <a:lstStyle/>
          <a:p>
            <a:r>
              <a:rPr lang="en-IN" sz="3200" dirty="0">
                <a:solidFill>
                  <a:schemeClr val="bg1"/>
                </a:solidFill>
                <a:latin typeface="Noto Sans Light" panose="020B0402040504020204" pitchFamily="34"/>
                <a:ea typeface="Noto Sans Light" panose="020B0402040504020204" pitchFamily="34"/>
                <a:cs typeface="Noto Sans Light" panose="020B0402040504020204" pitchFamily="34"/>
              </a:rPr>
              <a:t>Our purpose -  </a:t>
            </a:r>
          </a:p>
        </p:txBody>
      </p:sp>
      <p:sp>
        <p:nvSpPr>
          <p:cNvPr id="7" name="TextBox 6"/>
          <p:cNvSpPr txBox="1"/>
          <p:nvPr/>
        </p:nvSpPr>
        <p:spPr>
          <a:xfrm>
            <a:off x="1552310" y="1283980"/>
            <a:ext cx="9087379" cy="1815882"/>
          </a:xfrm>
          <a:prstGeom prst="rect">
            <a:avLst/>
          </a:prstGeom>
          <a:noFill/>
        </p:spPr>
        <p:txBody>
          <a:bodyPr wrap="square" rtlCol="0">
            <a:spAutoFit/>
          </a:bodyPr>
          <a:lstStyle/>
          <a:p>
            <a:pPr algn="ctr"/>
            <a:r>
              <a:rPr lang="en-IN" sz="2800" dirty="0">
                <a:solidFill>
                  <a:schemeClr val="bg1"/>
                </a:solidFill>
                <a:latin typeface="Noto Sans Light" panose="020B0402040504020204" pitchFamily="34"/>
                <a:ea typeface="Noto Sans Light" panose="020B0402040504020204" pitchFamily="34"/>
                <a:cs typeface="Noto Sans Light" panose="020B0402040504020204" pitchFamily="34"/>
              </a:rPr>
              <a:t>An open agriculture network that feeds sustainable growth for all. No limits, no borders! </a:t>
            </a:r>
          </a:p>
          <a:p>
            <a:pPr algn="ctr"/>
            <a:r>
              <a:rPr lang="en-IN" sz="2800" dirty="0">
                <a:solidFill>
                  <a:schemeClr val="bg1"/>
                </a:solidFill>
                <a:latin typeface="Noto Sans Light" panose="020B0402040504020204" pitchFamily="34"/>
                <a:ea typeface="Noto Sans Light" panose="020B0402040504020204" pitchFamily="34"/>
                <a:cs typeface="Noto Sans Light" panose="020B0402040504020204" pitchFamily="34"/>
              </a:rPr>
              <a:t>Learn more about what this means for our stakeholders, visit </a:t>
            </a:r>
            <a:r>
              <a:rPr lang="en-IN" sz="2800" b="1" dirty="0">
                <a:solidFill>
                  <a:schemeClr val="bg1"/>
                </a:solidFill>
                <a:latin typeface="Noto Sans Light" panose="020B0402040504020204" pitchFamily="34"/>
                <a:ea typeface="Noto Sans Light" panose="020B0402040504020204" pitchFamily="34"/>
                <a:cs typeface="Noto Sans Light" panose="020B0402040504020204" pitchFamily="34"/>
              </a:rPr>
              <a:t>www.upl-ltd.com</a:t>
            </a:r>
          </a:p>
        </p:txBody>
      </p:sp>
      <p:sp>
        <p:nvSpPr>
          <p:cNvPr id="9" name="Holder 5"/>
          <p:cNvSpPr>
            <a:spLocks noGrp="1"/>
          </p:cNvSpPr>
          <p:nvPr>
            <p:ph type="sldNum" sz="quarter" idx="7"/>
          </p:nvPr>
        </p:nvSpPr>
        <p:spPr/>
        <p:txBody>
          <a:bodyPr lIns="0" tIns="0" rIns="0" bIns="0" anchor="b" anchorCtr="0"/>
          <a:lstStyle>
            <a:lvl1pPr algn="r">
              <a:defRPr sz="1000">
                <a:solidFill>
                  <a:schemeClr val="bg1"/>
                </a:solidFill>
              </a:defRPr>
            </a:lvl1pPr>
          </a:lstStyle>
          <a:p>
            <a:fld id="{B6F15528-21DE-4FAA-801E-634DDDAF4B2B}" type="slidenum">
              <a:rPr lang="en-GB" smtClean="0"/>
              <a:pPr/>
              <a:t>2</a:t>
            </a:fld>
            <a:endParaRPr lang="en-GB" dirty="0"/>
          </a:p>
        </p:txBody>
      </p:sp>
      <p:grpSp>
        <p:nvGrpSpPr>
          <p:cNvPr id="2" name="Groupe 1">
            <a:extLst>
              <a:ext uri="{FF2B5EF4-FFF2-40B4-BE49-F238E27FC236}">
                <a16:creationId xmlns:a16="http://schemas.microsoft.com/office/drawing/2014/main" id="{9C6F367B-1E19-4ED4-8FA3-2B25D0163417}"/>
              </a:ext>
            </a:extLst>
          </p:cNvPr>
          <p:cNvGrpSpPr/>
          <p:nvPr/>
        </p:nvGrpSpPr>
        <p:grpSpPr>
          <a:xfrm>
            <a:off x="3893398" y="3099862"/>
            <a:ext cx="4965641" cy="3438471"/>
            <a:chOff x="857189" y="-112143"/>
            <a:chExt cx="10067380" cy="6971183"/>
          </a:xfrm>
        </p:grpSpPr>
        <p:pic>
          <p:nvPicPr>
            <p:cNvPr id="28" name="Imagem 15">
              <a:extLst>
                <a:ext uri="{FF2B5EF4-FFF2-40B4-BE49-F238E27FC236}">
                  <a16:creationId xmlns:a16="http://schemas.microsoft.com/office/drawing/2014/main" id="{AA2D1935-CFEB-4095-9A43-59BE1A2C33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600" t="16829" r="30666" b="14193"/>
            <a:stretch/>
          </p:blipFill>
          <p:spPr>
            <a:xfrm>
              <a:off x="857189" y="3359742"/>
              <a:ext cx="3098085" cy="3103419"/>
            </a:xfrm>
            <a:prstGeom prst="rect">
              <a:avLst/>
            </a:prstGeom>
          </p:spPr>
        </p:pic>
        <p:pic>
          <p:nvPicPr>
            <p:cNvPr id="29" name="Imagem 17">
              <a:extLst>
                <a:ext uri="{FF2B5EF4-FFF2-40B4-BE49-F238E27FC236}">
                  <a16:creationId xmlns:a16="http://schemas.microsoft.com/office/drawing/2014/main" id="{C6F46728-7BA5-4464-9FC1-3245A1997C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600" t="16829" r="30666" b="14193"/>
            <a:stretch/>
          </p:blipFill>
          <p:spPr>
            <a:xfrm>
              <a:off x="7826484" y="3360389"/>
              <a:ext cx="3098085" cy="3103419"/>
            </a:xfrm>
            <a:prstGeom prst="rect">
              <a:avLst/>
            </a:prstGeom>
          </p:spPr>
        </p:pic>
        <p:pic>
          <p:nvPicPr>
            <p:cNvPr id="30" name="Imagem 19">
              <a:extLst>
                <a:ext uri="{FF2B5EF4-FFF2-40B4-BE49-F238E27FC236}">
                  <a16:creationId xmlns:a16="http://schemas.microsoft.com/office/drawing/2014/main" id="{9FD79E68-2276-435C-BD55-4807FF8CA5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600" t="16829" r="30666" b="14193"/>
            <a:stretch/>
          </p:blipFill>
          <p:spPr>
            <a:xfrm>
              <a:off x="7253664" y="467918"/>
              <a:ext cx="3098085" cy="3103419"/>
            </a:xfrm>
            <a:prstGeom prst="rect">
              <a:avLst/>
            </a:prstGeom>
          </p:spPr>
        </p:pic>
        <p:pic>
          <p:nvPicPr>
            <p:cNvPr id="31" name="Imagem 21">
              <a:extLst>
                <a:ext uri="{FF2B5EF4-FFF2-40B4-BE49-F238E27FC236}">
                  <a16:creationId xmlns:a16="http://schemas.microsoft.com/office/drawing/2014/main" id="{E835C695-DC4C-4756-9063-02380DAA1B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00" t="16829" r="30666" b="14193"/>
            <a:stretch/>
          </p:blipFill>
          <p:spPr>
            <a:xfrm>
              <a:off x="4686085" y="-112143"/>
              <a:ext cx="2459734" cy="2463967"/>
            </a:xfrm>
            <a:prstGeom prst="rect">
              <a:avLst/>
            </a:prstGeom>
          </p:spPr>
        </p:pic>
        <p:pic>
          <p:nvPicPr>
            <p:cNvPr id="32" name="Imagem 23">
              <a:extLst>
                <a:ext uri="{FF2B5EF4-FFF2-40B4-BE49-F238E27FC236}">
                  <a16:creationId xmlns:a16="http://schemas.microsoft.com/office/drawing/2014/main" id="{D842954B-A8D9-40B8-96B3-DC5CFC9D31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00" t="16829" r="30666" b="14193"/>
            <a:stretch/>
          </p:blipFill>
          <p:spPr>
            <a:xfrm>
              <a:off x="4596062" y="4395072"/>
              <a:ext cx="2459734" cy="2463968"/>
            </a:xfrm>
            <a:prstGeom prst="rect">
              <a:avLst/>
            </a:prstGeom>
          </p:spPr>
        </p:pic>
        <p:pic>
          <p:nvPicPr>
            <p:cNvPr id="33" name="Imagem 13">
              <a:extLst>
                <a:ext uri="{FF2B5EF4-FFF2-40B4-BE49-F238E27FC236}">
                  <a16:creationId xmlns:a16="http://schemas.microsoft.com/office/drawing/2014/main" id="{04099234-4AF3-4B73-8921-C535041699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600" t="16829" r="30666" b="14193"/>
            <a:stretch/>
          </p:blipFill>
          <p:spPr>
            <a:xfrm>
              <a:off x="1468684" y="463013"/>
              <a:ext cx="3111593" cy="3116950"/>
            </a:xfrm>
            <a:prstGeom prst="rect">
              <a:avLst/>
            </a:prstGeom>
          </p:spPr>
        </p:pic>
        <p:pic>
          <p:nvPicPr>
            <p:cNvPr id="34" name="Imagem 6">
              <a:extLst>
                <a:ext uri="{FF2B5EF4-FFF2-40B4-BE49-F238E27FC236}">
                  <a16:creationId xmlns:a16="http://schemas.microsoft.com/office/drawing/2014/main" id="{24429B65-C10C-4ABB-B793-0A5343FD00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00" t="16829" r="30666" b="14193"/>
            <a:stretch/>
          </p:blipFill>
          <p:spPr>
            <a:xfrm>
              <a:off x="3781335" y="1381753"/>
              <a:ext cx="4123551" cy="4130649"/>
            </a:xfrm>
            <a:prstGeom prst="rect">
              <a:avLst/>
            </a:prstGeom>
          </p:spPr>
        </p:pic>
        <p:cxnSp>
          <p:nvCxnSpPr>
            <p:cNvPr id="35" name="Conector reto 12">
              <a:extLst>
                <a:ext uri="{FF2B5EF4-FFF2-40B4-BE49-F238E27FC236}">
                  <a16:creationId xmlns:a16="http://schemas.microsoft.com/office/drawing/2014/main" id="{A0B726AC-AFE7-498B-ACAB-8C05AD971025}"/>
                </a:ext>
              </a:extLst>
            </p:cNvPr>
            <p:cNvCxnSpPr>
              <a:cxnSpLocks/>
            </p:cNvCxnSpPr>
            <p:nvPr/>
          </p:nvCxnSpPr>
          <p:spPr>
            <a:xfrm>
              <a:off x="3770323" y="2489748"/>
              <a:ext cx="1061720" cy="45974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6" name="Conector reto 26">
              <a:extLst>
                <a:ext uri="{FF2B5EF4-FFF2-40B4-BE49-F238E27FC236}">
                  <a16:creationId xmlns:a16="http://schemas.microsoft.com/office/drawing/2014/main" id="{3AB86AAB-75E9-4F0B-9497-F4C5353AB0C0}"/>
                </a:ext>
              </a:extLst>
            </p:cNvPr>
            <p:cNvCxnSpPr>
              <a:cxnSpLocks/>
            </p:cNvCxnSpPr>
            <p:nvPr/>
          </p:nvCxnSpPr>
          <p:spPr>
            <a:xfrm flipH="1">
              <a:off x="2507967" y="2872284"/>
              <a:ext cx="347980" cy="1196428"/>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Conector reto 29">
              <a:extLst>
                <a:ext uri="{FF2B5EF4-FFF2-40B4-BE49-F238E27FC236}">
                  <a16:creationId xmlns:a16="http://schemas.microsoft.com/office/drawing/2014/main" id="{0C28D0BC-4F8B-453F-ACA3-9EC8ABF6298D}"/>
                </a:ext>
              </a:extLst>
            </p:cNvPr>
            <p:cNvCxnSpPr>
              <a:cxnSpLocks/>
            </p:cNvCxnSpPr>
            <p:nvPr/>
          </p:nvCxnSpPr>
          <p:spPr>
            <a:xfrm flipV="1">
              <a:off x="3817803" y="2040538"/>
              <a:ext cx="4087083" cy="5548"/>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Conector reto 31">
              <a:extLst>
                <a:ext uri="{FF2B5EF4-FFF2-40B4-BE49-F238E27FC236}">
                  <a16:creationId xmlns:a16="http://schemas.microsoft.com/office/drawing/2014/main" id="{CD686861-51EB-42DF-87A3-280F838C2331}"/>
                </a:ext>
              </a:extLst>
            </p:cNvPr>
            <p:cNvCxnSpPr>
              <a:cxnSpLocks/>
            </p:cNvCxnSpPr>
            <p:nvPr/>
          </p:nvCxnSpPr>
          <p:spPr>
            <a:xfrm flipV="1">
              <a:off x="6880639" y="2489748"/>
              <a:ext cx="1248053" cy="512401"/>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Conector reto 34">
              <a:extLst>
                <a:ext uri="{FF2B5EF4-FFF2-40B4-BE49-F238E27FC236}">
                  <a16:creationId xmlns:a16="http://schemas.microsoft.com/office/drawing/2014/main" id="{5B04D48C-BD5A-4C8C-8C96-C641EFB9A806}"/>
                </a:ext>
              </a:extLst>
            </p:cNvPr>
            <p:cNvCxnSpPr>
              <a:cxnSpLocks/>
            </p:cNvCxnSpPr>
            <p:nvPr/>
          </p:nvCxnSpPr>
          <p:spPr>
            <a:xfrm>
              <a:off x="6882174" y="3896539"/>
              <a:ext cx="1681250" cy="758649"/>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0" name="TextBox 5">
              <a:extLst>
                <a:ext uri="{FF2B5EF4-FFF2-40B4-BE49-F238E27FC236}">
                  <a16:creationId xmlns:a16="http://schemas.microsoft.com/office/drawing/2014/main" id="{0786E742-F93A-4A18-9E06-93A5A09A460E}"/>
                </a:ext>
              </a:extLst>
            </p:cNvPr>
            <p:cNvSpPr txBox="1"/>
            <p:nvPr/>
          </p:nvSpPr>
          <p:spPr>
            <a:xfrm>
              <a:off x="1877585" y="1557196"/>
              <a:ext cx="2282644" cy="873584"/>
            </a:xfrm>
            <a:prstGeom prst="rect">
              <a:avLst/>
            </a:prstGeom>
            <a:noFill/>
          </p:spPr>
          <p:txBody>
            <a:bodyPr wrap="square" rtlCol="0">
              <a:spAutoFit/>
            </a:bodyPr>
            <a:lstStyle/>
            <a:p>
              <a:pPr lvl="0" algn="ctr"/>
              <a:r>
                <a:rPr lang="en-US" sz="1050" dirty="0">
                  <a:solidFill>
                    <a:schemeClr val="bg1"/>
                  </a:solidFill>
                  <a:latin typeface="Noto Sans Light" panose="020B0402040504020204" pitchFamily="34"/>
                  <a:ea typeface="Noto Sans Light" panose="020B0402040504020204" pitchFamily="34"/>
                  <a:cs typeface="Noto Sans Light" panose="020B0402040504020204" pitchFamily="34"/>
                </a:rPr>
                <a:t>Open</a:t>
              </a:r>
              <a:br>
                <a:rPr lang="en-US" sz="1050" dirty="0">
                  <a:solidFill>
                    <a:schemeClr val="bg1"/>
                  </a:solidFill>
                  <a:latin typeface="Noto Sans Light" panose="020B0402040504020204" pitchFamily="34"/>
                  <a:ea typeface="Noto Sans Light" panose="020B0402040504020204" pitchFamily="34"/>
                  <a:cs typeface="Noto Sans Light" panose="020B0402040504020204" pitchFamily="34"/>
                </a:rPr>
              </a:br>
              <a:r>
                <a:rPr lang="en-US" sz="1050" dirty="0">
                  <a:solidFill>
                    <a:schemeClr val="bg1"/>
                  </a:solidFill>
                  <a:latin typeface="Noto Sans Light" panose="020B0402040504020204" pitchFamily="34"/>
                  <a:ea typeface="Noto Sans Light" panose="020B0402040504020204" pitchFamily="34"/>
                  <a:cs typeface="Noto Sans Light" panose="020B0402040504020204" pitchFamily="34"/>
                </a:rPr>
                <a:t>Innovation</a:t>
              </a:r>
            </a:p>
          </p:txBody>
        </p:sp>
        <p:sp>
          <p:nvSpPr>
            <p:cNvPr id="41" name="TextBox 5">
              <a:extLst>
                <a:ext uri="{FF2B5EF4-FFF2-40B4-BE49-F238E27FC236}">
                  <a16:creationId xmlns:a16="http://schemas.microsoft.com/office/drawing/2014/main" id="{3607F4D4-E827-4CC7-AA0C-100FFD50AC6F}"/>
                </a:ext>
              </a:extLst>
            </p:cNvPr>
            <p:cNvSpPr txBox="1"/>
            <p:nvPr/>
          </p:nvSpPr>
          <p:spPr>
            <a:xfrm>
              <a:off x="8226750" y="4506914"/>
              <a:ext cx="2282644" cy="873584"/>
            </a:xfrm>
            <a:prstGeom prst="rect">
              <a:avLst/>
            </a:prstGeom>
            <a:noFill/>
          </p:spPr>
          <p:txBody>
            <a:bodyPr wrap="square" rtlCol="0">
              <a:spAutoFit/>
            </a:bodyPr>
            <a:lstStyle/>
            <a:p>
              <a:pPr lvl="0" algn="ctr"/>
              <a:r>
                <a:rPr lang="en-US" sz="1050" dirty="0">
                  <a:solidFill>
                    <a:schemeClr val="bg1"/>
                  </a:solidFill>
                  <a:latin typeface="Noto Sans Light" panose="020B0402040504020204" pitchFamily="34"/>
                  <a:ea typeface="Noto Sans Light" panose="020B0402040504020204" pitchFamily="34"/>
                  <a:cs typeface="Noto Sans Light" panose="020B0402040504020204" pitchFamily="34"/>
                </a:rPr>
                <a:t>Open</a:t>
              </a:r>
              <a:br>
                <a:rPr lang="en-US" sz="1050" dirty="0">
                  <a:solidFill>
                    <a:schemeClr val="bg1"/>
                  </a:solidFill>
                  <a:latin typeface="Noto Sans Light" panose="020B0402040504020204" pitchFamily="34"/>
                  <a:ea typeface="Noto Sans Light" panose="020B0402040504020204" pitchFamily="34"/>
                  <a:cs typeface="Noto Sans Light" panose="020B0402040504020204" pitchFamily="34"/>
                </a:rPr>
              </a:br>
              <a:r>
                <a:rPr lang="en-US" sz="1050" dirty="0">
                  <a:solidFill>
                    <a:schemeClr val="bg1"/>
                  </a:solidFill>
                  <a:latin typeface="Noto Sans Light" panose="020B0402040504020204" pitchFamily="34"/>
                  <a:ea typeface="Noto Sans Light" panose="020B0402040504020204" pitchFamily="34"/>
                  <a:cs typeface="Noto Sans Light" panose="020B0402040504020204" pitchFamily="34"/>
                </a:rPr>
                <a:t>Markets</a:t>
              </a:r>
            </a:p>
          </p:txBody>
        </p:sp>
        <p:sp>
          <p:nvSpPr>
            <p:cNvPr id="42" name="TextBox 5">
              <a:extLst>
                <a:ext uri="{FF2B5EF4-FFF2-40B4-BE49-F238E27FC236}">
                  <a16:creationId xmlns:a16="http://schemas.microsoft.com/office/drawing/2014/main" id="{0CD9C259-801D-4CF9-A50F-A7B11B09F036}"/>
                </a:ext>
              </a:extLst>
            </p:cNvPr>
            <p:cNvSpPr txBox="1"/>
            <p:nvPr/>
          </p:nvSpPr>
          <p:spPr>
            <a:xfrm>
              <a:off x="7661385" y="1660377"/>
              <a:ext cx="2282644" cy="873584"/>
            </a:xfrm>
            <a:prstGeom prst="rect">
              <a:avLst/>
            </a:prstGeom>
            <a:noFill/>
          </p:spPr>
          <p:txBody>
            <a:bodyPr wrap="square" rtlCol="0">
              <a:spAutoFit/>
            </a:bodyPr>
            <a:lstStyle/>
            <a:p>
              <a:pPr lvl="0" algn="ctr"/>
              <a:r>
                <a:rPr lang="en-US" sz="1050" dirty="0">
                  <a:solidFill>
                    <a:schemeClr val="bg1"/>
                  </a:solidFill>
                  <a:latin typeface="Noto Sans Light" panose="020B0402040504020204" pitchFamily="34"/>
                  <a:ea typeface="Noto Sans Light" panose="020B0402040504020204" pitchFamily="34"/>
                  <a:cs typeface="Noto Sans Light" panose="020B0402040504020204" pitchFamily="34"/>
                </a:rPr>
                <a:t>Open</a:t>
              </a:r>
              <a:br>
                <a:rPr lang="en-US" sz="1050" dirty="0">
                  <a:solidFill>
                    <a:schemeClr val="bg1"/>
                  </a:solidFill>
                  <a:latin typeface="Noto Sans Light" panose="020B0402040504020204" pitchFamily="34"/>
                  <a:ea typeface="Noto Sans Light" panose="020B0402040504020204" pitchFamily="34"/>
                  <a:cs typeface="Noto Sans Light" panose="020B0402040504020204" pitchFamily="34"/>
                </a:rPr>
              </a:br>
              <a:r>
                <a:rPr lang="en-US" sz="1050" dirty="0">
                  <a:solidFill>
                    <a:schemeClr val="bg1"/>
                  </a:solidFill>
                  <a:latin typeface="Noto Sans Light" panose="020B0402040504020204" pitchFamily="34"/>
                  <a:ea typeface="Noto Sans Light" panose="020B0402040504020204" pitchFamily="34"/>
                  <a:cs typeface="Noto Sans Light" panose="020B0402040504020204" pitchFamily="34"/>
                </a:rPr>
                <a:t>Intel</a:t>
              </a:r>
            </a:p>
          </p:txBody>
        </p:sp>
        <p:sp>
          <p:nvSpPr>
            <p:cNvPr id="43" name="TextBox 5">
              <a:extLst>
                <a:ext uri="{FF2B5EF4-FFF2-40B4-BE49-F238E27FC236}">
                  <a16:creationId xmlns:a16="http://schemas.microsoft.com/office/drawing/2014/main" id="{99B15159-F7F8-43B1-82B7-FFAD1BC9366A}"/>
                </a:ext>
              </a:extLst>
            </p:cNvPr>
            <p:cNvSpPr txBox="1"/>
            <p:nvPr/>
          </p:nvSpPr>
          <p:spPr>
            <a:xfrm>
              <a:off x="4775495" y="810662"/>
              <a:ext cx="2282644" cy="748787"/>
            </a:xfrm>
            <a:prstGeom prst="rect">
              <a:avLst/>
            </a:prstGeom>
            <a:noFill/>
          </p:spPr>
          <p:txBody>
            <a:bodyPr wrap="square" rtlCol="0">
              <a:spAutoFit/>
            </a:bodyPr>
            <a:lstStyle/>
            <a:p>
              <a:pPr algn="ctr"/>
              <a:r>
                <a:rPr lang="en-US" sz="900" dirty="0">
                  <a:solidFill>
                    <a:schemeClr val="bg1"/>
                  </a:solidFill>
                  <a:latin typeface="Noto Sans Light" panose="020B0402040504020204" pitchFamily="34"/>
                  <a:ea typeface="Noto Sans Light" panose="020B0402040504020204" pitchFamily="34"/>
                  <a:cs typeface="Noto Sans Light" panose="020B0402040504020204" pitchFamily="34"/>
                </a:rPr>
                <a:t>Open</a:t>
              </a:r>
              <a:br>
                <a:rPr lang="en-US" sz="900" dirty="0">
                  <a:solidFill>
                    <a:schemeClr val="bg1"/>
                  </a:solidFill>
                  <a:latin typeface="Noto Sans Light" panose="020B0402040504020204" pitchFamily="34"/>
                  <a:ea typeface="Noto Sans Light" panose="020B0402040504020204" pitchFamily="34"/>
                  <a:cs typeface="Noto Sans Light" panose="020B0402040504020204" pitchFamily="34"/>
                </a:rPr>
              </a:br>
              <a:r>
                <a:rPr lang="en-US" sz="900" dirty="0">
                  <a:solidFill>
                    <a:schemeClr val="bg1"/>
                  </a:solidFill>
                  <a:latin typeface="Noto Sans Light" panose="020B0402040504020204" pitchFamily="34"/>
                  <a:ea typeface="Noto Sans Light" panose="020B0402040504020204" pitchFamily="34"/>
                  <a:cs typeface="Noto Sans Light" panose="020B0402040504020204" pitchFamily="34"/>
                </a:rPr>
                <a:t>Access</a:t>
              </a:r>
            </a:p>
          </p:txBody>
        </p:sp>
        <p:sp>
          <p:nvSpPr>
            <p:cNvPr id="44" name="TextBox 5">
              <a:extLst>
                <a:ext uri="{FF2B5EF4-FFF2-40B4-BE49-F238E27FC236}">
                  <a16:creationId xmlns:a16="http://schemas.microsoft.com/office/drawing/2014/main" id="{B10FE0FC-953F-4DC5-AD0B-BC665DD39619}"/>
                </a:ext>
              </a:extLst>
            </p:cNvPr>
            <p:cNvSpPr txBox="1"/>
            <p:nvPr/>
          </p:nvSpPr>
          <p:spPr>
            <a:xfrm>
              <a:off x="4700084" y="5265303"/>
              <a:ext cx="2282644" cy="748787"/>
            </a:xfrm>
            <a:prstGeom prst="rect">
              <a:avLst/>
            </a:prstGeom>
            <a:noFill/>
          </p:spPr>
          <p:txBody>
            <a:bodyPr wrap="square" rtlCol="0">
              <a:spAutoFit/>
            </a:bodyPr>
            <a:lstStyle>
              <a:defPPr>
                <a:defRPr lang="en-US"/>
              </a:defPPr>
              <a:lvl1pPr lvl="0" algn="ctr">
                <a:lnSpc>
                  <a:spcPct val="80000"/>
                </a:lnSpc>
                <a:defRPr sz="1800">
                  <a:solidFill>
                    <a:schemeClr val="bg1"/>
                  </a:solidFill>
                  <a:latin typeface="Noto Sans Light" panose="020B0402040504020204" pitchFamily="34"/>
                  <a:ea typeface="Noto Sans Light" panose="020B0402040504020204" pitchFamily="34"/>
                  <a:cs typeface="Noto Sans Light" panose="020B0402040504020204" pitchFamily="34"/>
                </a:defRPr>
              </a:lvl1pPr>
            </a:lstStyle>
            <a:p>
              <a:pPr>
                <a:lnSpc>
                  <a:spcPct val="100000"/>
                </a:lnSpc>
              </a:pPr>
              <a:r>
                <a:rPr lang="en-US" sz="900" dirty="0"/>
                <a:t>Open</a:t>
              </a:r>
              <a:br>
                <a:rPr lang="en-US" sz="900" dirty="0"/>
              </a:br>
              <a:r>
                <a:rPr lang="en-US" sz="900" dirty="0"/>
                <a:t>Hearts</a:t>
              </a:r>
            </a:p>
          </p:txBody>
        </p:sp>
        <p:pic>
          <p:nvPicPr>
            <p:cNvPr id="45" name="Image 44">
              <a:extLst>
                <a:ext uri="{FF2B5EF4-FFF2-40B4-BE49-F238E27FC236}">
                  <a16:creationId xmlns:a16="http://schemas.microsoft.com/office/drawing/2014/main" id="{94F5B956-9D55-4CF7-B28F-DCC7A13E1B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019" y="3270337"/>
              <a:ext cx="1808331" cy="475356"/>
            </a:xfrm>
            <a:prstGeom prst="rect">
              <a:avLst/>
            </a:prstGeom>
          </p:spPr>
        </p:pic>
        <p:sp>
          <p:nvSpPr>
            <p:cNvPr id="46" name="TextBox 5">
              <a:extLst>
                <a:ext uri="{FF2B5EF4-FFF2-40B4-BE49-F238E27FC236}">
                  <a16:creationId xmlns:a16="http://schemas.microsoft.com/office/drawing/2014/main" id="{5D192372-FE07-4D08-97FB-DD73DE2C5A61}"/>
                </a:ext>
              </a:extLst>
            </p:cNvPr>
            <p:cNvSpPr txBox="1"/>
            <p:nvPr/>
          </p:nvSpPr>
          <p:spPr>
            <a:xfrm>
              <a:off x="1254308" y="4514138"/>
              <a:ext cx="2282644" cy="811186"/>
            </a:xfrm>
            <a:prstGeom prst="rect">
              <a:avLst/>
            </a:prstGeom>
            <a:noFill/>
          </p:spPr>
          <p:txBody>
            <a:bodyPr wrap="square" rtlCol="0">
              <a:spAutoFit/>
            </a:bodyPr>
            <a:lstStyle/>
            <a:p>
              <a:pPr lvl="0" algn="ctr"/>
              <a:r>
                <a:rPr lang="en-US" sz="1000" dirty="0">
                  <a:solidFill>
                    <a:schemeClr val="bg1"/>
                  </a:solidFill>
                  <a:latin typeface="Noto Sans Light" panose="020B0402040504020204" pitchFamily="34"/>
                  <a:ea typeface="Noto Sans Light" panose="020B0402040504020204" pitchFamily="34"/>
                  <a:cs typeface="Noto Sans Light" panose="020B0402040504020204" pitchFamily="34"/>
                </a:rPr>
                <a:t>Open</a:t>
              </a:r>
              <a:br>
                <a:rPr lang="en-US" sz="1000" dirty="0">
                  <a:solidFill>
                    <a:schemeClr val="bg1"/>
                  </a:solidFill>
                  <a:latin typeface="Noto Sans Light" panose="020B0402040504020204" pitchFamily="34"/>
                  <a:ea typeface="Noto Sans Light" panose="020B0402040504020204" pitchFamily="34"/>
                  <a:cs typeface="Noto Sans Light" panose="020B0402040504020204" pitchFamily="34"/>
                </a:rPr>
              </a:br>
              <a:r>
                <a:rPr lang="en-US" sz="1000" dirty="0">
                  <a:solidFill>
                    <a:schemeClr val="bg1"/>
                  </a:solidFill>
                  <a:latin typeface="Noto Sans Light" panose="020B0402040504020204" pitchFamily="34"/>
                  <a:ea typeface="Noto Sans Light" panose="020B0402040504020204" pitchFamily="34"/>
                  <a:cs typeface="Noto Sans Light" panose="020B0402040504020204" pitchFamily="34"/>
                </a:rPr>
                <a:t>Collaboration</a:t>
              </a:r>
            </a:p>
          </p:txBody>
        </p:sp>
      </p:grpSp>
      <p:pic>
        <p:nvPicPr>
          <p:cNvPr id="4" name="Picture 3">
            <a:extLst>
              <a:ext uri="{FF2B5EF4-FFF2-40B4-BE49-F238E27FC236}">
                <a16:creationId xmlns:a16="http://schemas.microsoft.com/office/drawing/2014/main" id="{9D8A336A-47A7-4FE6-8DD5-B1651C307C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2207" y="448108"/>
            <a:ext cx="1873463" cy="492478"/>
          </a:xfrm>
          <a:prstGeom prst="rect">
            <a:avLst/>
          </a:prstGeom>
        </p:spPr>
      </p:pic>
    </p:spTree>
    <p:extLst>
      <p:ext uri="{BB962C8B-B14F-4D97-AF65-F5344CB8AC3E}">
        <p14:creationId xmlns:p14="http://schemas.microsoft.com/office/powerpoint/2010/main" val="3800254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478639D-3D78-4EA6-A2A9-A1BAED395338}"/>
              </a:ext>
            </a:extLst>
          </p:cNvPr>
          <p:cNvSpPr>
            <a:spLocks noGrp="1"/>
          </p:cNvSpPr>
          <p:nvPr>
            <p:ph type="title"/>
          </p:nvPr>
        </p:nvSpPr>
        <p:spPr/>
        <p:txBody>
          <a:bodyPr/>
          <a:lstStyle/>
          <a:p>
            <a:r>
              <a:rPr lang="en-US" dirty="0"/>
              <a:t>We say potato </a:t>
            </a:r>
            <a:endParaRPr lang="fr-FR" dirty="0"/>
          </a:p>
        </p:txBody>
      </p:sp>
      <p:sp>
        <p:nvSpPr>
          <p:cNvPr id="3" name="Espace réservé du numéro de diapositive 2">
            <a:extLst>
              <a:ext uri="{FF2B5EF4-FFF2-40B4-BE49-F238E27FC236}">
                <a16:creationId xmlns:a16="http://schemas.microsoft.com/office/drawing/2014/main" id="{AA0BB70F-A576-44AA-BB65-544C284A63D6}"/>
              </a:ext>
            </a:extLst>
          </p:cNvPr>
          <p:cNvSpPr>
            <a:spLocks noGrp="1"/>
          </p:cNvSpPr>
          <p:nvPr>
            <p:ph type="sldNum" sz="quarter" idx="7"/>
          </p:nvPr>
        </p:nvSpPr>
        <p:spPr/>
        <p:txBody>
          <a:bodyPr/>
          <a:lstStyle/>
          <a:p>
            <a:fld id="{B6F15528-21DE-4FAA-801E-634DDDAF4B2B}" type="slidenum">
              <a:rPr lang="en-GB" smtClean="0"/>
              <a:pPr/>
              <a:t>3</a:t>
            </a:fld>
            <a:endParaRPr lang="en-GB"/>
          </a:p>
        </p:txBody>
      </p:sp>
    </p:spTree>
    <p:extLst>
      <p:ext uri="{BB962C8B-B14F-4D97-AF65-F5344CB8AC3E}">
        <p14:creationId xmlns:p14="http://schemas.microsoft.com/office/powerpoint/2010/main" val="322716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9AF67-9BF4-4D59-9CEE-96E34EC0AB3C}"/>
              </a:ext>
            </a:extLst>
          </p:cNvPr>
          <p:cNvSpPr>
            <a:spLocks noGrp="1"/>
          </p:cNvSpPr>
          <p:nvPr>
            <p:ph type="title"/>
          </p:nvPr>
        </p:nvSpPr>
        <p:spPr/>
        <p:txBody>
          <a:bodyPr/>
          <a:lstStyle/>
          <a:p>
            <a:r>
              <a:rPr lang="en-GB" dirty="0"/>
              <a:t>Fungicides for potatoes</a:t>
            </a:r>
          </a:p>
        </p:txBody>
      </p:sp>
      <p:sp>
        <p:nvSpPr>
          <p:cNvPr id="5" name="Text Placeholder 4">
            <a:extLst>
              <a:ext uri="{FF2B5EF4-FFF2-40B4-BE49-F238E27FC236}">
                <a16:creationId xmlns:a16="http://schemas.microsoft.com/office/drawing/2014/main" id="{B1F5D797-7AD5-4E7D-A9A5-9A9E127423E4}"/>
              </a:ext>
            </a:extLst>
          </p:cNvPr>
          <p:cNvSpPr>
            <a:spLocks noGrp="1"/>
          </p:cNvSpPr>
          <p:nvPr>
            <p:ph type="body" sz="quarter" idx="10"/>
          </p:nvPr>
        </p:nvSpPr>
        <p:spPr>
          <a:xfrm>
            <a:off x="381000" y="1401763"/>
            <a:ext cx="11425238" cy="2755306"/>
          </a:xfrm>
        </p:spPr>
        <p:txBody>
          <a:bodyPr/>
          <a:lstStyle/>
          <a:p>
            <a:r>
              <a:rPr lang="en-GB" dirty="0"/>
              <a:t>UPL is one of the largest manufacturers of potato fungicides with many different actives, and producers of the market’s best selling in field potato sprout suppressant, FAZOR®</a:t>
            </a:r>
          </a:p>
          <a:p>
            <a:r>
              <a:rPr lang="en-GB" dirty="0"/>
              <a:t>We understand that growers face new challenges from an unpredictable climate causing water management issues, the loss of key chemistry due to regulatory changes, and disease resistance to chemistry that is still available.  Yet quality and economics of the crop is more important than ever.  That’s why we’ve been working hard to protect our product portfolio, and to develop new and innovative </a:t>
            </a:r>
            <a:r>
              <a:rPr lang="en-GB" dirty="0" err="1"/>
              <a:t>biostimulant</a:t>
            </a:r>
            <a:r>
              <a:rPr lang="en-GB" dirty="0"/>
              <a:t>, biocontrol and PGR products to help growers overcome some of the challenges, and produce great crops.</a:t>
            </a:r>
          </a:p>
          <a:p>
            <a:r>
              <a:rPr lang="en-GB" dirty="0">
                <a:hlinkClick r:id="rId2"/>
              </a:rPr>
              <a:t>Click here to download a pdf of our </a:t>
            </a:r>
            <a:r>
              <a:rPr lang="en-GB" dirty="0">
                <a:hlinkClick r:id="rId2"/>
              </a:rPr>
              <a:t>full potato product brochure</a:t>
            </a:r>
            <a:r>
              <a:rPr lang="en-GB" dirty="0"/>
              <a:t> or to hear about just some of our key potato fungicides </a:t>
            </a:r>
            <a:r>
              <a:rPr lang="en-GB" dirty="0">
                <a:hlinkClick r:id="rId3"/>
              </a:rPr>
              <a:t>watch this short video</a:t>
            </a:r>
            <a:endParaRPr lang="en-GB" dirty="0"/>
          </a:p>
          <a:p>
            <a:endParaRPr lang="en-GB" dirty="0"/>
          </a:p>
        </p:txBody>
      </p:sp>
      <p:pic>
        <p:nvPicPr>
          <p:cNvPr id="2" name="Picture 1">
            <a:hlinkClick r:id="rId2"/>
            <a:extLst>
              <a:ext uri="{FF2B5EF4-FFF2-40B4-BE49-F238E27FC236}">
                <a16:creationId xmlns:a16="http://schemas.microsoft.com/office/drawing/2014/main" id="{97FA8529-A76E-4783-8571-EDB998D25FA3}"/>
              </a:ext>
            </a:extLst>
          </p:cNvPr>
          <p:cNvPicPr>
            <a:picLocks noChangeAspect="1"/>
          </p:cNvPicPr>
          <p:nvPr/>
        </p:nvPicPr>
        <p:blipFill rotWithShape="1">
          <a:blip r:embed="rId4"/>
          <a:srcRect l="27831" t="24900" r="47139" b="12771"/>
          <a:stretch/>
        </p:blipFill>
        <p:spPr>
          <a:xfrm>
            <a:off x="1961004" y="3740589"/>
            <a:ext cx="2203373" cy="3086313"/>
          </a:xfrm>
          <a:prstGeom prst="rect">
            <a:avLst/>
          </a:prstGeom>
        </p:spPr>
      </p:pic>
      <p:pic>
        <p:nvPicPr>
          <p:cNvPr id="6" name="Picture 5">
            <a:hlinkClick r:id="rId3"/>
            <a:extLst>
              <a:ext uri="{FF2B5EF4-FFF2-40B4-BE49-F238E27FC236}">
                <a16:creationId xmlns:a16="http://schemas.microsoft.com/office/drawing/2014/main" id="{D1FBC4D2-B488-4786-B9F2-98EFA0590759}"/>
              </a:ext>
            </a:extLst>
          </p:cNvPr>
          <p:cNvPicPr>
            <a:picLocks noChangeAspect="1"/>
          </p:cNvPicPr>
          <p:nvPr/>
        </p:nvPicPr>
        <p:blipFill rotWithShape="1">
          <a:blip r:embed="rId5"/>
          <a:srcRect l="19157" t="36625" r="39458" b="14699"/>
          <a:stretch/>
        </p:blipFill>
        <p:spPr>
          <a:xfrm>
            <a:off x="6408146" y="3740588"/>
            <a:ext cx="4665121" cy="3086314"/>
          </a:xfrm>
          <a:prstGeom prst="rect">
            <a:avLst/>
          </a:prstGeom>
        </p:spPr>
      </p:pic>
    </p:spTree>
    <p:extLst>
      <p:ext uri="{BB962C8B-B14F-4D97-AF65-F5344CB8AC3E}">
        <p14:creationId xmlns:p14="http://schemas.microsoft.com/office/powerpoint/2010/main" val="485275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611B4D-5088-C848-A452-6B3D2F2CB7C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266" t="39187" r="31162" b="30649"/>
          <a:stretch/>
        </p:blipFill>
        <p:spPr>
          <a:xfrm>
            <a:off x="0" y="0"/>
            <a:ext cx="12192000" cy="6858000"/>
          </a:xfrm>
        </p:spPr>
      </p:pic>
      <p:sp>
        <p:nvSpPr>
          <p:cNvPr id="4" name="Slide Number Placeholder 3">
            <a:extLst>
              <a:ext uri="{FF2B5EF4-FFF2-40B4-BE49-F238E27FC236}">
                <a16:creationId xmlns:a16="http://schemas.microsoft.com/office/drawing/2014/main" id="{21D9B764-B743-904B-A2B5-EA24A3AB8F5D}"/>
              </a:ext>
            </a:extLst>
          </p:cNvPr>
          <p:cNvSpPr>
            <a:spLocks noGrp="1"/>
          </p:cNvSpPr>
          <p:nvPr>
            <p:ph type="sldNum" sz="quarter" idx="7"/>
          </p:nvPr>
        </p:nvSpPr>
        <p:spPr/>
        <p:txBody>
          <a:bodyPr/>
          <a:lstStyle/>
          <a:p>
            <a:pPr marL="0" marR="0" lvl="0" indent="0" algn="r" defTabSz="55444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0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55444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srgbClr val="FFFFFF"/>
              </a:solidFill>
              <a:effectLst/>
              <a:uLnTx/>
              <a:uFillTx/>
              <a:latin typeface="Calibri"/>
              <a:ea typeface="+mn-ea"/>
              <a:cs typeface="+mn-cs"/>
            </a:endParaRPr>
          </a:p>
        </p:txBody>
      </p:sp>
      <p:sp>
        <p:nvSpPr>
          <p:cNvPr id="7" name="Title 2">
            <a:extLst>
              <a:ext uri="{FF2B5EF4-FFF2-40B4-BE49-F238E27FC236}">
                <a16:creationId xmlns:a16="http://schemas.microsoft.com/office/drawing/2014/main" id="{EBAC8982-DB4D-B948-B40C-3E1DFCBA903E}"/>
              </a:ext>
            </a:extLst>
          </p:cNvPr>
          <p:cNvSpPr>
            <a:spLocks noGrp="1"/>
          </p:cNvSpPr>
          <p:nvPr>
            <p:ph type="title"/>
          </p:nvPr>
        </p:nvSpPr>
        <p:spPr>
          <a:xfrm>
            <a:off x="381241" y="2503938"/>
            <a:ext cx="11425668" cy="1814155"/>
          </a:xfrm>
        </p:spPr>
        <p:txBody>
          <a:bodyPr/>
          <a:lstStyle/>
          <a:p>
            <a:r>
              <a:rPr lang="en-US" dirty="0"/>
              <a:t>Hi IODUS</a:t>
            </a:r>
          </a:p>
        </p:txBody>
      </p:sp>
      <p:pic>
        <p:nvPicPr>
          <p:cNvPr id="8" name="Picture 7">
            <a:extLst>
              <a:ext uri="{FF2B5EF4-FFF2-40B4-BE49-F238E27FC236}">
                <a16:creationId xmlns:a16="http://schemas.microsoft.com/office/drawing/2014/main" id="{4F5EEEBD-6FD3-424A-A5C8-47C0474EC9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3"/>
          <a:stretch/>
        </p:blipFill>
        <p:spPr>
          <a:xfrm>
            <a:off x="660400" y="6288029"/>
            <a:ext cx="319793" cy="213084"/>
          </a:xfrm>
          <a:prstGeom prst="rect">
            <a:avLst/>
          </a:prstGeom>
        </p:spPr>
      </p:pic>
    </p:spTree>
    <p:extLst>
      <p:ext uri="{BB962C8B-B14F-4D97-AF65-F5344CB8AC3E}">
        <p14:creationId xmlns:p14="http://schemas.microsoft.com/office/powerpoint/2010/main" val="870028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ADFE18-7F07-5C45-A765-512E6F1C4C8E}"/>
              </a:ext>
            </a:extLst>
          </p:cNvPr>
          <p:cNvSpPr>
            <a:spLocks noGrp="1"/>
          </p:cNvSpPr>
          <p:nvPr>
            <p:ph type="sldNum" sz="quarter" idx="7"/>
          </p:nvPr>
        </p:nvSpPr>
        <p:spPr/>
        <p:txBody>
          <a:bodyPr/>
          <a:lstStyle/>
          <a:p>
            <a:fld id="{B6F15528-21DE-4FAA-801E-634DDDAF4B2B}" type="slidenum">
              <a:rPr lang="en-GB" smtClean="0"/>
              <a:pPr/>
              <a:t>6</a:t>
            </a:fld>
            <a:endParaRPr lang="en-GB"/>
          </a:p>
        </p:txBody>
      </p:sp>
      <p:sp>
        <p:nvSpPr>
          <p:cNvPr id="4" name="Title 3">
            <a:extLst>
              <a:ext uri="{FF2B5EF4-FFF2-40B4-BE49-F238E27FC236}">
                <a16:creationId xmlns:a16="http://schemas.microsoft.com/office/drawing/2014/main" id="{A8AF4658-ED55-9744-9946-2232967410C1}"/>
              </a:ext>
            </a:extLst>
          </p:cNvPr>
          <p:cNvSpPr>
            <a:spLocks noGrp="1"/>
          </p:cNvSpPr>
          <p:nvPr>
            <p:ph type="title"/>
          </p:nvPr>
        </p:nvSpPr>
        <p:spPr>
          <a:xfrm>
            <a:off x="381000" y="384193"/>
            <a:ext cx="11305476" cy="553998"/>
          </a:xfrm>
        </p:spPr>
        <p:txBody>
          <a:bodyPr>
            <a:normAutofit/>
          </a:bodyPr>
          <a:lstStyle/>
          <a:p>
            <a:r>
              <a:rPr lang="en-US" sz="3600" b="1" dirty="0"/>
              <a:t>NEW – IODUS® (MAPP 19163)</a:t>
            </a:r>
          </a:p>
        </p:txBody>
      </p:sp>
      <p:graphicFrame>
        <p:nvGraphicFramePr>
          <p:cNvPr id="8" name="Table 7">
            <a:extLst>
              <a:ext uri="{FF2B5EF4-FFF2-40B4-BE49-F238E27FC236}">
                <a16:creationId xmlns:a16="http://schemas.microsoft.com/office/drawing/2014/main" id="{7452292C-818C-4047-A9AB-C8CABA9058BE}"/>
              </a:ext>
            </a:extLst>
          </p:cNvPr>
          <p:cNvGraphicFramePr>
            <a:graphicFrameLocks noGrp="1"/>
          </p:cNvGraphicFramePr>
          <p:nvPr>
            <p:extLst>
              <p:ext uri="{D42A27DB-BD31-4B8C-83A1-F6EECF244321}">
                <p14:modId xmlns:p14="http://schemas.microsoft.com/office/powerpoint/2010/main" val="4102534820"/>
              </p:ext>
            </p:extLst>
          </p:nvPr>
        </p:nvGraphicFramePr>
        <p:xfrm>
          <a:off x="380999" y="2298075"/>
          <a:ext cx="11305475" cy="1010920"/>
        </p:xfrm>
        <a:graphic>
          <a:graphicData uri="http://schemas.openxmlformats.org/drawingml/2006/table">
            <a:tbl>
              <a:tblPr firstRow="1" bandRow="1">
                <a:tableStyleId>{17292A2E-F333-43FB-9621-5CBBE7FDCDCB}</a:tableStyleId>
              </a:tblPr>
              <a:tblGrid>
                <a:gridCol w="2365958">
                  <a:extLst>
                    <a:ext uri="{9D8B030D-6E8A-4147-A177-3AD203B41FA5}">
                      <a16:colId xmlns:a16="http://schemas.microsoft.com/office/drawing/2014/main" val="3988810219"/>
                    </a:ext>
                  </a:extLst>
                </a:gridCol>
                <a:gridCol w="1137658">
                  <a:extLst>
                    <a:ext uri="{9D8B030D-6E8A-4147-A177-3AD203B41FA5}">
                      <a16:colId xmlns:a16="http://schemas.microsoft.com/office/drawing/2014/main" val="57829795"/>
                    </a:ext>
                  </a:extLst>
                </a:gridCol>
                <a:gridCol w="1979472">
                  <a:extLst>
                    <a:ext uri="{9D8B030D-6E8A-4147-A177-3AD203B41FA5}">
                      <a16:colId xmlns:a16="http://schemas.microsoft.com/office/drawing/2014/main" val="1537201736"/>
                    </a:ext>
                  </a:extLst>
                </a:gridCol>
                <a:gridCol w="1073426">
                  <a:extLst>
                    <a:ext uri="{9D8B030D-6E8A-4147-A177-3AD203B41FA5}">
                      <a16:colId xmlns:a16="http://schemas.microsoft.com/office/drawing/2014/main" val="563812935"/>
                    </a:ext>
                  </a:extLst>
                </a:gridCol>
                <a:gridCol w="1411357">
                  <a:extLst>
                    <a:ext uri="{9D8B030D-6E8A-4147-A177-3AD203B41FA5}">
                      <a16:colId xmlns:a16="http://schemas.microsoft.com/office/drawing/2014/main" val="721234206"/>
                    </a:ext>
                  </a:extLst>
                </a:gridCol>
                <a:gridCol w="1381539">
                  <a:extLst>
                    <a:ext uri="{9D8B030D-6E8A-4147-A177-3AD203B41FA5}">
                      <a16:colId xmlns:a16="http://schemas.microsoft.com/office/drawing/2014/main" val="3184414050"/>
                    </a:ext>
                  </a:extLst>
                </a:gridCol>
                <a:gridCol w="1956065">
                  <a:extLst>
                    <a:ext uri="{9D8B030D-6E8A-4147-A177-3AD203B41FA5}">
                      <a16:colId xmlns:a16="http://schemas.microsoft.com/office/drawing/2014/main" val="2871064854"/>
                    </a:ext>
                  </a:extLst>
                </a:gridCol>
              </a:tblGrid>
              <a:tr h="370840">
                <a:tc>
                  <a:txBody>
                    <a:bodyPr/>
                    <a:lstStyle/>
                    <a:p>
                      <a:r>
                        <a:rPr lang="en-US" dirty="0">
                          <a:latin typeface="Noto Sans Light" panose="020B0402040504020204" pitchFamily="34"/>
                          <a:ea typeface="Noto Sans Light" panose="020B0402040504020204" pitchFamily="34"/>
                          <a:cs typeface="Noto Sans Light" panose="020B0402040504020204" pitchFamily="34"/>
                        </a:rPr>
                        <a:t>Active (s)</a:t>
                      </a:r>
                    </a:p>
                  </a:txBody>
                  <a:tcPr>
                    <a:lnL w="12700" cap="flat" cmpd="sng" algn="ctr">
                      <a:solidFill>
                        <a:srgbClr val="6AC7F4"/>
                      </a:solidFill>
                      <a:prstDash val="solid"/>
                      <a:round/>
                      <a:headEnd type="none" w="med" len="med"/>
                      <a:tailEnd type="none" w="med" len="med"/>
                    </a:lnL>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 g </a:t>
                      </a:r>
                      <a:r>
                        <a:rPr lang="en-US" dirty="0" err="1">
                          <a:latin typeface="Noto Sans Light" panose="020B0402040504020204" pitchFamily="34"/>
                          <a:ea typeface="Noto Sans Light" panose="020B0402040504020204" pitchFamily="34"/>
                          <a:cs typeface="Noto Sans Light" panose="020B0402040504020204" pitchFamily="34"/>
                        </a:rPr>
                        <a:t>a.i</a:t>
                      </a:r>
                      <a:r>
                        <a:rPr lang="en-US" dirty="0">
                          <a:latin typeface="Noto Sans Light" panose="020B0402040504020204" pitchFamily="34"/>
                          <a:ea typeface="Noto Sans Light" panose="020B0402040504020204" pitchFamily="34"/>
                          <a:cs typeface="Noto Sans Light" panose="020B0402040504020204" pitchFamily="34"/>
                        </a:rPr>
                        <a:t>./l</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Crops</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Max. no. apps</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Max. </a:t>
                      </a:r>
                      <a:r>
                        <a:rPr lang="en-US" dirty="0" err="1">
                          <a:latin typeface="Noto Sans Light" panose="020B0402040504020204" pitchFamily="34"/>
                          <a:ea typeface="Noto Sans Light" panose="020B0402040504020204" pitchFamily="34"/>
                          <a:cs typeface="Noto Sans Light" panose="020B0402040504020204" pitchFamily="34"/>
                        </a:rPr>
                        <a:t>ind.</a:t>
                      </a:r>
                      <a:r>
                        <a:rPr lang="en-US" dirty="0">
                          <a:latin typeface="Noto Sans Light" panose="020B0402040504020204" pitchFamily="34"/>
                          <a:ea typeface="Noto Sans Light" panose="020B0402040504020204" pitchFamily="34"/>
                          <a:cs typeface="Noto Sans Light" panose="020B0402040504020204" pitchFamily="34"/>
                        </a:rPr>
                        <a:t> dose</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Max. total dose</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Buffer zone</a:t>
                      </a:r>
                    </a:p>
                  </a:txBody>
                  <a:tcPr>
                    <a:lnR w="12700" cap="flat" cmpd="sng" algn="ctr">
                      <a:solidFill>
                        <a:srgbClr val="6AC7F4"/>
                      </a:solidFill>
                      <a:prstDash val="solid"/>
                      <a:round/>
                      <a:headEnd type="none" w="med" len="med"/>
                      <a:tailEnd type="none" w="med" len="med"/>
                    </a:ln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extLst>
                  <a:ext uri="{0D108BD9-81ED-4DB2-BD59-A6C34878D82A}">
                    <a16:rowId xmlns:a16="http://schemas.microsoft.com/office/drawing/2014/main" val="3468363418"/>
                  </a:ext>
                </a:extLst>
              </a:tr>
              <a:tr h="370840">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Laminarin</a:t>
                      </a:r>
                    </a:p>
                  </a:txBody>
                  <a:tcPr anchor="ctr">
                    <a:lnL w="12700" cap="flat" cmpd="sng" algn="ctr">
                      <a:solidFill>
                        <a:srgbClr val="6AC7F4"/>
                      </a:solidFill>
                      <a:prstDash val="solid"/>
                      <a:round/>
                      <a:headEnd type="none" w="med" len="med"/>
                      <a:tailEnd type="none" w="med" len="med"/>
                    </a:lnL>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37.5</a:t>
                      </a: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Winter wheat</a:t>
                      </a: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1</a:t>
                      </a: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1l/ha</a:t>
                      </a: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1l/ha</a:t>
                      </a: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a:t>
                      </a:r>
                    </a:p>
                  </a:txBody>
                  <a:tcPr anchor="ctr">
                    <a:lnR w="12700" cap="flat" cmpd="sng" algn="ctr">
                      <a:solidFill>
                        <a:srgbClr val="6AC7F4"/>
                      </a:solidFill>
                      <a:prstDash val="solid"/>
                      <a:round/>
                      <a:headEnd type="none" w="med" len="med"/>
                      <a:tailEnd type="none" w="med" len="med"/>
                    </a:ln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extLst>
                  <a:ext uri="{0D108BD9-81ED-4DB2-BD59-A6C34878D82A}">
                    <a16:rowId xmlns:a16="http://schemas.microsoft.com/office/drawing/2014/main" val="2149932184"/>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710" y="384193"/>
            <a:ext cx="644199" cy="784999"/>
          </a:xfrm>
          <a:prstGeom prst="rect">
            <a:avLst/>
          </a:prstGeom>
        </p:spPr>
      </p:pic>
      <p:sp>
        <p:nvSpPr>
          <p:cNvPr id="9" name="Text Placeholder 4">
            <a:extLst>
              <a:ext uri="{FF2B5EF4-FFF2-40B4-BE49-F238E27FC236}">
                <a16:creationId xmlns:a16="http://schemas.microsoft.com/office/drawing/2014/main" id="{D8599A14-C262-45A2-94AD-271D082B698C}"/>
              </a:ext>
            </a:extLst>
          </p:cNvPr>
          <p:cNvSpPr txBox="1">
            <a:spLocks/>
          </p:cNvSpPr>
          <p:nvPr/>
        </p:nvSpPr>
        <p:spPr>
          <a:xfrm>
            <a:off x="380999" y="1401764"/>
            <a:ext cx="11425909" cy="738664"/>
          </a:xfrm>
          <a:prstGeom prst="rect">
            <a:avLst/>
          </a:prstGeom>
        </p:spPr>
        <p:txBody>
          <a:bodyPr wrap="square" lIns="0" tIns="0" rIns="0" bIns="0" numCol="1" spcCol="288000">
            <a:spAutoFit/>
          </a:bodyPr>
          <a:lstStyle>
            <a:lvl1pPr marL="0">
              <a:lnSpc>
                <a:spcPts val="4800"/>
              </a:lnSpc>
              <a:spcAft>
                <a:spcPts val="0"/>
              </a:spcAft>
              <a:defRPr sz="3600" b="0" i="0">
                <a:latin typeface="Noto Sans Light" panose="020B0402040504020204" pitchFamily="34" charset="0"/>
                <a:ea typeface="Noto Sans Light" panose="020B0402040504020204" pitchFamily="34" charset="0"/>
                <a:cs typeface="Noto Sans Light" panose="020B0402040504020204" pitchFamily="34" charset="0"/>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marL="1109016">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vl6pPr marL="1386270">
              <a:defRPr>
                <a:latin typeface="+mn-lt"/>
                <a:ea typeface="+mn-ea"/>
                <a:cs typeface="+mn-cs"/>
              </a:defRPr>
            </a:lvl6pPr>
            <a:lvl7pPr marL="1663524">
              <a:defRPr>
                <a:latin typeface="+mn-lt"/>
                <a:ea typeface="+mn-ea"/>
                <a:cs typeface="+mn-cs"/>
              </a:defRPr>
            </a:lvl7pPr>
            <a:lvl8pPr marL="1940778">
              <a:defRPr>
                <a:latin typeface="+mn-lt"/>
                <a:ea typeface="+mn-ea"/>
                <a:cs typeface="+mn-cs"/>
              </a:defRPr>
            </a:lvl8pPr>
            <a:lvl9pPr marL="2218032">
              <a:defRPr>
                <a:latin typeface="+mn-lt"/>
                <a:ea typeface="+mn-ea"/>
                <a:cs typeface="+mn-cs"/>
              </a:defRPr>
            </a:lvl9pPr>
          </a:lstStyle>
          <a:p>
            <a:pPr defTabSz="914400">
              <a:lnSpc>
                <a:spcPct val="100000"/>
              </a:lnSpc>
            </a:pPr>
            <a:r>
              <a:rPr lang="en-GB" sz="1600" kern="0" dirty="0">
                <a:solidFill>
                  <a:sysClr val="windowText" lastClr="000000"/>
                </a:solidFill>
              </a:rPr>
              <a:t>Introducing IODUS®, a brand new registered bio fungicide. IODUS acts by elicitation of the crops natural defence mechanism against </a:t>
            </a:r>
            <a:r>
              <a:rPr lang="en-GB" sz="1600" kern="0" dirty="0" err="1">
                <a:solidFill>
                  <a:sysClr val="windowText" lastClr="000000"/>
                </a:solidFill>
              </a:rPr>
              <a:t>septoria</a:t>
            </a:r>
            <a:r>
              <a:rPr lang="en-GB" sz="1600" kern="0" dirty="0">
                <a:solidFill>
                  <a:sysClr val="windowText" lastClr="000000"/>
                </a:solidFill>
              </a:rPr>
              <a:t> and powdery mildew, and has some evidence of yellow rust control.</a:t>
            </a:r>
          </a:p>
          <a:p>
            <a:pPr defTabSz="914400">
              <a:lnSpc>
                <a:spcPct val="100000"/>
              </a:lnSpc>
            </a:pPr>
            <a:r>
              <a:rPr lang="en-GB" sz="1600" kern="0" dirty="0">
                <a:solidFill>
                  <a:sysClr val="windowText" lastClr="000000"/>
                </a:solidFill>
              </a:rPr>
              <a:t>It contains Laminarin, a natural plant extract.</a:t>
            </a:r>
          </a:p>
        </p:txBody>
      </p:sp>
      <p:pic>
        <p:nvPicPr>
          <p:cNvPr id="2" name="Picture 1">
            <a:extLst>
              <a:ext uri="{FF2B5EF4-FFF2-40B4-BE49-F238E27FC236}">
                <a16:creationId xmlns:a16="http://schemas.microsoft.com/office/drawing/2014/main" id="{D1417B81-7C50-45F0-88C9-069FD8011582}"/>
              </a:ext>
            </a:extLst>
          </p:cNvPr>
          <p:cNvPicPr>
            <a:picLocks noChangeAspect="1"/>
          </p:cNvPicPr>
          <p:nvPr/>
        </p:nvPicPr>
        <p:blipFill>
          <a:blip r:embed="rId3"/>
          <a:stretch>
            <a:fillRect/>
          </a:stretch>
        </p:blipFill>
        <p:spPr>
          <a:xfrm>
            <a:off x="8216814" y="3442373"/>
            <a:ext cx="3590094" cy="1486310"/>
          </a:xfrm>
          <a:prstGeom prst="rect">
            <a:avLst/>
          </a:prstGeom>
        </p:spPr>
      </p:pic>
      <p:pic>
        <p:nvPicPr>
          <p:cNvPr id="6" name="Picture 5">
            <a:extLst>
              <a:ext uri="{FF2B5EF4-FFF2-40B4-BE49-F238E27FC236}">
                <a16:creationId xmlns:a16="http://schemas.microsoft.com/office/drawing/2014/main" id="{A9019948-6C35-4011-97E2-FAC8D3BE3DE7}"/>
              </a:ext>
            </a:extLst>
          </p:cNvPr>
          <p:cNvPicPr>
            <a:picLocks noChangeAspect="1"/>
          </p:cNvPicPr>
          <p:nvPr/>
        </p:nvPicPr>
        <p:blipFill>
          <a:blip r:embed="rId4"/>
          <a:stretch>
            <a:fillRect/>
          </a:stretch>
        </p:blipFill>
        <p:spPr>
          <a:xfrm>
            <a:off x="8211893" y="5095875"/>
            <a:ext cx="3272916" cy="1762125"/>
          </a:xfrm>
          <a:prstGeom prst="rect">
            <a:avLst/>
          </a:prstGeom>
        </p:spPr>
      </p:pic>
      <p:sp>
        <p:nvSpPr>
          <p:cNvPr id="10" name="Text Placeholder 4">
            <a:extLst>
              <a:ext uri="{FF2B5EF4-FFF2-40B4-BE49-F238E27FC236}">
                <a16:creationId xmlns:a16="http://schemas.microsoft.com/office/drawing/2014/main" id="{EF9B2423-876E-4497-98FB-54147D7CFCBA}"/>
              </a:ext>
            </a:extLst>
          </p:cNvPr>
          <p:cNvSpPr txBox="1">
            <a:spLocks/>
          </p:cNvSpPr>
          <p:nvPr/>
        </p:nvSpPr>
        <p:spPr>
          <a:xfrm>
            <a:off x="380999" y="3586728"/>
            <a:ext cx="5715001" cy="492443"/>
          </a:xfrm>
          <a:prstGeom prst="rect">
            <a:avLst/>
          </a:prstGeom>
        </p:spPr>
        <p:txBody>
          <a:bodyPr wrap="square" lIns="0" tIns="0" rIns="0" bIns="0" numCol="1" spcCol="288000">
            <a:spAutoFit/>
          </a:bodyPr>
          <a:lstStyle>
            <a:lvl1pPr marL="0">
              <a:lnSpc>
                <a:spcPts val="4800"/>
              </a:lnSpc>
              <a:spcAft>
                <a:spcPts val="0"/>
              </a:spcAft>
              <a:defRPr sz="3600" b="0" i="0">
                <a:latin typeface="Noto Sans Light" panose="020B0402040504020204" pitchFamily="34" charset="0"/>
                <a:ea typeface="Noto Sans Light" panose="020B0402040504020204" pitchFamily="34" charset="0"/>
                <a:cs typeface="Noto Sans Light" panose="020B0402040504020204" pitchFamily="34" charset="0"/>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marL="1109016">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vl6pPr marL="1386270">
              <a:defRPr>
                <a:latin typeface="+mn-lt"/>
                <a:ea typeface="+mn-ea"/>
                <a:cs typeface="+mn-cs"/>
              </a:defRPr>
            </a:lvl6pPr>
            <a:lvl7pPr marL="1663524">
              <a:defRPr>
                <a:latin typeface="+mn-lt"/>
                <a:ea typeface="+mn-ea"/>
                <a:cs typeface="+mn-cs"/>
              </a:defRPr>
            </a:lvl7pPr>
            <a:lvl8pPr marL="1940778">
              <a:defRPr>
                <a:latin typeface="+mn-lt"/>
                <a:ea typeface="+mn-ea"/>
                <a:cs typeface="+mn-cs"/>
              </a:defRPr>
            </a:lvl8pPr>
            <a:lvl9pPr marL="2218032">
              <a:defRPr>
                <a:latin typeface="+mn-lt"/>
                <a:ea typeface="+mn-ea"/>
                <a:cs typeface="+mn-cs"/>
              </a:defRPr>
            </a:lvl9pPr>
          </a:lstStyle>
          <a:p>
            <a:pPr defTabSz="914400">
              <a:lnSpc>
                <a:spcPct val="100000"/>
              </a:lnSpc>
            </a:pPr>
            <a:r>
              <a:rPr lang="en-GB" sz="1600" kern="0" dirty="0">
                <a:solidFill>
                  <a:sysClr val="windowText" lastClr="000000"/>
                </a:solidFill>
              </a:rPr>
              <a:t>To learn more about IODUS, what it is, and how it works, </a:t>
            </a:r>
            <a:r>
              <a:rPr lang="en-GB" sz="1600" kern="0" dirty="0">
                <a:solidFill>
                  <a:sysClr val="windowText" lastClr="000000"/>
                </a:solidFill>
                <a:hlinkClick r:id="rId5"/>
              </a:rPr>
              <a:t>click here to view a short aminated video.</a:t>
            </a:r>
            <a:endParaRPr lang="en-GB" sz="1600" kern="0" dirty="0">
              <a:solidFill>
                <a:sysClr val="windowText" lastClr="000000"/>
              </a:solidFill>
            </a:endParaRPr>
          </a:p>
        </p:txBody>
      </p:sp>
      <p:pic>
        <p:nvPicPr>
          <p:cNvPr id="11" name="Picture 10">
            <a:hlinkClick r:id="rId5"/>
            <a:extLst>
              <a:ext uri="{FF2B5EF4-FFF2-40B4-BE49-F238E27FC236}">
                <a16:creationId xmlns:a16="http://schemas.microsoft.com/office/drawing/2014/main" id="{A557E303-8979-47C1-840E-1E0147A862EA}"/>
              </a:ext>
            </a:extLst>
          </p:cNvPr>
          <p:cNvPicPr>
            <a:picLocks noChangeAspect="1"/>
          </p:cNvPicPr>
          <p:nvPr/>
        </p:nvPicPr>
        <p:blipFill>
          <a:blip r:embed="rId6"/>
          <a:stretch>
            <a:fillRect/>
          </a:stretch>
        </p:blipFill>
        <p:spPr>
          <a:xfrm>
            <a:off x="1781224" y="4260216"/>
            <a:ext cx="4252512" cy="2392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7474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478639D-3D78-4EA6-A2A9-A1BAED395338}"/>
              </a:ext>
            </a:extLst>
          </p:cNvPr>
          <p:cNvSpPr>
            <a:spLocks noGrp="1"/>
          </p:cNvSpPr>
          <p:nvPr>
            <p:ph type="title"/>
          </p:nvPr>
        </p:nvSpPr>
        <p:spPr/>
        <p:txBody>
          <a:bodyPr/>
          <a:lstStyle/>
          <a:p>
            <a:r>
              <a:rPr lang="en-US" dirty="0"/>
              <a:t>Sulphur so good</a:t>
            </a:r>
            <a:endParaRPr lang="fr-FR" dirty="0"/>
          </a:p>
        </p:txBody>
      </p:sp>
      <p:sp>
        <p:nvSpPr>
          <p:cNvPr id="3" name="Espace réservé du numéro de diapositive 2">
            <a:extLst>
              <a:ext uri="{FF2B5EF4-FFF2-40B4-BE49-F238E27FC236}">
                <a16:creationId xmlns:a16="http://schemas.microsoft.com/office/drawing/2014/main" id="{AA0BB70F-A576-44AA-BB65-544C284A63D6}"/>
              </a:ext>
            </a:extLst>
          </p:cNvPr>
          <p:cNvSpPr>
            <a:spLocks noGrp="1"/>
          </p:cNvSpPr>
          <p:nvPr>
            <p:ph type="sldNum" sz="quarter" idx="7"/>
          </p:nvPr>
        </p:nvSpPr>
        <p:spPr/>
        <p:txBody>
          <a:bodyPr/>
          <a:lstStyle/>
          <a:p>
            <a:fld id="{B6F15528-21DE-4FAA-801E-634DDDAF4B2B}" type="slidenum">
              <a:rPr lang="en-GB" smtClean="0"/>
              <a:pPr/>
              <a:t>7</a:t>
            </a:fld>
            <a:endParaRPr lang="en-GB"/>
          </a:p>
        </p:txBody>
      </p:sp>
    </p:spTree>
    <p:extLst>
      <p:ext uri="{BB962C8B-B14F-4D97-AF65-F5344CB8AC3E}">
        <p14:creationId xmlns:p14="http://schemas.microsoft.com/office/powerpoint/2010/main" val="1558675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ADFE18-7F07-5C45-A765-512E6F1C4C8E}"/>
              </a:ext>
            </a:extLst>
          </p:cNvPr>
          <p:cNvSpPr>
            <a:spLocks noGrp="1"/>
          </p:cNvSpPr>
          <p:nvPr>
            <p:ph type="sldNum" sz="quarter" idx="7"/>
          </p:nvPr>
        </p:nvSpPr>
        <p:spPr/>
        <p:txBody>
          <a:bodyPr/>
          <a:lstStyle/>
          <a:p>
            <a:pPr marL="0" marR="0" lvl="0" indent="0" algn="r" defTabSz="55444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55444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srgbClr val="000000"/>
              </a:solidFill>
              <a:effectLst/>
              <a:uLnTx/>
              <a:uFillTx/>
              <a:latin typeface="Calibri"/>
              <a:ea typeface="+mn-ea"/>
              <a:cs typeface="+mn-cs"/>
            </a:endParaRPr>
          </a:p>
        </p:txBody>
      </p:sp>
      <p:sp>
        <p:nvSpPr>
          <p:cNvPr id="4" name="Title 3">
            <a:extLst>
              <a:ext uri="{FF2B5EF4-FFF2-40B4-BE49-F238E27FC236}">
                <a16:creationId xmlns:a16="http://schemas.microsoft.com/office/drawing/2014/main" id="{A8AF4658-ED55-9744-9946-2232967410C1}"/>
              </a:ext>
            </a:extLst>
          </p:cNvPr>
          <p:cNvSpPr>
            <a:spLocks noGrp="1"/>
          </p:cNvSpPr>
          <p:nvPr>
            <p:ph type="title"/>
          </p:nvPr>
        </p:nvSpPr>
        <p:spPr>
          <a:xfrm>
            <a:off x="381000" y="384193"/>
            <a:ext cx="11305476" cy="553998"/>
          </a:xfrm>
        </p:spPr>
        <p:txBody>
          <a:bodyPr>
            <a:normAutofit/>
          </a:bodyPr>
          <a:lstStyle/>
          <a:p>
            <a:r>
              <a:rPr lang="en-US" sz="3600" b="1" dirty="0"/>
              <a:t>THIOPRON (MAPP 19147)</a:t>
            </a:r>
          </a:p>
        </p:txBody>
      </p:sp>
      <p:sp>
        <p:nvSpPr>
          <p:cNvPr id="5" name="Text Placeholder 4">
            <a:extLst>
              <a:ext uri="{FF2B5EF4-FFF2-40B4-BE49-F238E27FC236}">
                <a16:creationId xmlns:a16="http://schemas.microsoft.com/office/drawing/2014/main" id="{1624234D-9649-9847-932E-179A50FB8DFB}"/>
              </a:ext>
            </a:extLst>
          </p:cNvPr>
          <p:cNvSpPr>
            <a:spLocks noGrp="1"/>
          </p:cNvSpPr>
          <p:nvPr>
            <p:ph type="body" sz="quarter" idx="10"/>
          </p:nvPr>
        </p:nvSpPr>
        <p:spPr>
          <a:xfrm>
            <a:off x="381000" y="5151885"/>
            <a:ext cx="7421615" cy="818244"/>
          </a:xfrm>
        </p:spPr>
        <p:txBody>
          <a:bodyPr>
            <a:normAutofit fontScale="92500" lnSpcReduction="20000"/>
          </a:bodyPr>
          <a:lstStyle/>
          <a:p>
            <a:pPr marL="285750" indent="-285750">
              <a:lnSpc>
                <a:spcPct val="100000"/>
              </a:lnSpc>
              <a:buFont typeface="Arial" panose="020B0604020202020204" pitchFamily="34" charset="0"/>
              <a:buChar char="•"/>
            </a:pPr>
            <a:r>
              <a:rPr lang="en-GB" sz="1600" dirty="0">
                <a:latin typeface="Noto Sans Light" panose="020B0402040504020204" pitchFamily="34"/>
                <a:ea typeface="Noto Sans Light" panose="020B0402040504020204" pitchFamily="34"/>
                <a:cs typeface="Noto Sans Light" panose="020B0402040504020204" pitchFamily="34"/>
              </a:rPr>
              <a:t>Can be applied from BBCH 31-59 to form part of a post CTL disease control strategy</a:t>
            </a:r>
          </a:p>
          <a:p>
            <a:pPr marL="285750" indent="-285750">
              <a:lnSpc>
                <a:spcPct val="100000"/>
              </a:lnSpc>
              <a:buFont typeface="Arial" panose="020B0604020202020204" pitchFamily="34" charset="0"/>
              <a:buChar char="•"/>
            </a:pPr>
            <a:r>
              <a:rPr lang="en-GB" sz="1600" dirty="0">
                <a:latin typeface="Noto Sans Light" panose="020B0402040504020204" pitchFamily="34"/>
                <a:ea typeface="Noto Sans Light" panose="020B0402040504020204" pitchFamily="34"/>
                <a:cs typeface="Noto Sans Light" panose="020B0402040504020204" pitchFamily="34"/>
              </a:rPr>
              <a:t>Offers a viable IPM/zero residue alternative in light of growing UK requirements for such products</a:t>
            </a:r>
          </a:p>
        </p:txBody>
      </p:sp>
      <p:graphicFrame>
        <p:nvGraphicFramePr>
          <p:cNvPr id="8" name="Table 7">
            <a:extLst>
              <a:ext uri="{FF2B5EF4-FFF2-40B4-BE49-F238E27FC236}">
                <a16:creationId xmlns:a16="http://schemas.microsoft.com/office/drawing/2014/main" id="{7452292C-818C-4047-A9AB-C8CABA9058BE}"/>
              </a:ext>
            </a:extLst>
          </p:cNvPr>
          <p:cNvGraphicFramePr>
            <a:graphicFrameLocks noGrp="1"/>
          </p:cNvGraphicFramePr>
          <p:nvPr>
            <p:extLst>
              <p:ext uri="{D42A27DB-BD31-4B8C-83A1-F6EECF244321}">
                <p14:modId xmlns:p14="http://schemas.microsoft.com/office/powerpoint/2010/main" val="2910837349"/>
              </p:ext>
            </p:extLst>
          </p:nvPr>
        </p:nvGraphicFramePr>
        <p:xfrm>
          <a:off x="179334" y="3473545"/>
          <a:ext cx="11305475" cy="1280160"/>
        </p:xfrm>
        <a:graphic>
          <a:graphicData uri="http://schemas.openxmlformats.org/drawingml/2006/table">
            <a:tbl>
              <a:tblPr firstRow="1" bandRow="1">
                <a:tableStyleId>{17292A2E-F333-43FB-9621-5CBBE7FDCDCB}</a:tableStyleId>
              </a:tblPr>
              <a:tblGrid>
                <a:gridCol w="2365958">
                  <a:extLst>
                    <a:ext uri="{9D8B030D-6E8A-4147-A177-3AD203B41FA5}">
                      <a16:colId xmlns:a16="http://schemas.microsoft.com/office/drawing/2014/main" val="3988810219"/>
                    </a:ext>
                  </a:extLst>
                </a:gridCol>
                <a:gridCol w="1137658">
                  <a:extLst>
                    <a:ext uri="{9D8B030D-6E8A-4147-A177-3AD203B41FA5}">
                      <a16:colId xmlns:a16="http://schemas.microsoft.com/office/drawing/2014/main" val="57829795"/>
                    </a:ext>
                  </a:extLst>
                </a:gridCol>
                <a:gridCol w="1979472">
                  <a:extLst>
                    <a:ext uri="{9D8B030D-6E8A-4147-A177-3AD203B41FA5}">
                      <a16:colId xmlns:a16="http://schemas.microsoft.com/office/drawing/2014/main" val="1537201736"/>
                    </a:ext>
                  </a:extLst>
                </a:gridCol>
                <a:gridCol w="1073426">
                  <a:extLst>
                    <a:ext uri="{9D8B030D-6E8A-4147-A177-3AD203B41FA5}">
                      <a16:colId xmlns:a16="http://schemas.microsoft.com/office/drawing/2014/main" val="563812935"/>
                    </a:ext>
                  </a:extLst>
                </a:gridCol>
                <a:gridCol w="1411357">
                  <a:extLst>
                    <a:ext uri="{9D8B030D-6E8A-4147-A177-3AD203B41FA5}">
                      <a16:colId xmlns:a16="http://schemas.microsoft.com/office/drawing/2014/main" val="721234206"/>
                    </a:ext>
                  </a:extLst>
                </a:gridCol>
                <a:gridCol w="1381539">
                  <a:extLst>
                    <a:ext uri="{9D8B030D-6E8A-4147-A177-3AD203B41FA5}">
                      <a16:colId xmlns:a16="http://schemas.microsoft.com/office/drawing/2014/main" val="3184414050"/>
                    </a:ext>
                  </a:extLst>
                </a:gridCol>
                <a:gridCol w="1956065">
                  <a:extLst>
                    <a:ext uri="{9D8B030D-6E8A-4147-A177-3AD203B41FA5}">
                      <a16:colId xmlns:a16="http://schemas.microsoft.com/office/drawing/2014/main" val="2871064854"/>
                    </a:ext>
                  </a:extLst>
                </a:gridCol>
              </a:tblGrid>
              <a:tr h="370840">
                <a:tc>
                  <a:txBody>
                    <a:bodyPr/>
                    <a:lstStyle/>
                    <a:p>
                      <a:r>
                        <a:rPr lang="en-US" dirty="0">
                          <a:latin typeface="Noto Sans Light" panose="020B0402040504020204" pitchFamily="34"/>
                          <a:ea typeface="Noto Sans Light" panose="020B0402040504020204" pitchFamily="34"/>
                          <a:cs typeface="Noto Sans Light" panose="020B0402040504020204" pitchFamily="34"/>
                        </a:rPr>
                        <a:t>Active (s)</a:t>
                      </a:r>
                    </a:p>
                  </a:txBody>
                  <a:tcPr>
                    <a:lnL w="12700" cap="flat" cmpd="sng" algn="ctr">
                      <a:solidFill>
                        <a:srgbClr val="6AC7F4"/>
                      </a:solidFill>
                      <a:prstDash val="solid"/>
                      <a:round/>
                      <a:headEnd type="none" w="med" len="med"/>
                      <a:tailEnd type="none" w="med" len="med"/>
                    </a:lnL>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 g </a:t>
                      </a:r>
                      <a:r>
                        <a:rPr lang="en-US" dirty="0" err="1">
                          <a:latin typeface="Noto Sans Light" panose="020B0402040504020204" pitchFamily="34"/>
                          <a:ea typeface="Noto Sans Light" panose="020B0402040504020204" pitchFamily="34"/>
                          <a:cs typeface="Noto Sans Light" panose="020B0402040504020204" pitchFamily="34"/>
                        </a:rPr>
                        <a:t>a.i</a:t>
                      </a:r>
                      <a:r>
                        <a:rPr lang="en-US" dirty="0">
                          <a:latin typeface="Noto Sans Light" panose="020B0402040504020204" pitchFamily="34"/>
                          <a:ea typeface="Noto Sans Light" panose="020B0402040504020204" pitchFamily="34"/>
                          <a:cs typeface="Noto Sans Light" panose="020B0402040504020204" pitchFamily="34"/>
                        </a:rPr>
                        <a:t>./l</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Crops</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Max. no. apps</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Max. </a:t>
                      </a:r>
                      <a:r>
                        <a:rPr lang="en-US" dirty="0" err="1">
                          <a:latin typeface="Noto Sans Light" panose="020B0402040504020204" pitchFamily="34"/>
                          <a:ea typeface="Noto Sans Light" panose="020B0402040504020204" pitchFamily="34"/>
                          <a:cs typeface="Noto Sans Light" panose="020B0402040504020204" pitchFamily="34"/>
                        </a:rPr>
                        <a:t>ind.</a:t>
                      </a:r>
                      <a:r>
                        <a:rPr lang="en-US" dirty="0">
                          <a:latin typeface="Noto Sans Light" panose="020B0402040504020204" pitchFamily="34"/>
                          <a:ea typeface="Noto Sans Light" panose="020B0402040504020204" pitchFamily="34"/>
                          <a:cs typeface="Noto Sans Light" panose="020B0402040504020204" pitchFamily="34"/>
                        </a:rPr>
                        <a:t> dose</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Max. total dose</a:t>
                      </a:r>
                    </a:p>
                  </a:txBody>
                  <a:tcP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tc>
                  <a:txBody>
                    <a:bodyPr/>
                    <a:lstStyle/>
                    <a:p>
                      <a:r>
                        <a:rPr lang="en-US" dirty="0">
                          <a:latin typeface="Noto Sans Light" panose="020B0402040504020204" pitchFamily="34"/>
                          <a:ea typeface="Noto Sans Light" panose="020B0402040504020204" pitchFamily="34"/>
                          <a:cs typeface="Noto Sans Light" panose="020B0402040504020204" pitchFamily="34"/>
                        </a:rPr>
                        <a:t>Buffer zone</a:t>
                      </a:r>
                    </a:p>
                  </a:txBody>
                  <a:tcPr>
                    <a:lnR w="12700" cap="flat" cmpd="sng" algn="ctr">
                      <a:solidFill>
                        <a:srgbClr val="6AC7F4"/>
                      </a:solidFill>
                      <a:prstDash val="solid"/>
                      <a:round/>
                      <a:headEnd type="none" w="med" len="med"/>
                      <a:tailEnd type="none" w="med" len="med"/>
                    </a:ln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solidFill>
                      <a:srgbClr val="6AC7F4"/>
                    </a:solidFill>
                  </a:tcPr>
                </a:tc>
                <a:extLst>
                  <a:ext uri="{0D108BD9-81ED-4DB2-BD59-A6C34878D82A}">
                    <a16:rowId xmlns:a16="http://schemas.microsoft.com/office/drawing/2014/main" val="3468363418"/>
                  </a:ext>
                </a:extLst>
              </a:tr>
              <a:tr h="0">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Sulphur</a:t>
                      </a:r>
                    </a:p>
                  </a:txBody>
                  <a:tcPr anchor="ctr">
                    <a:lnL w="12700" cap="flat" cmpd="sng" algn="ctr">
                      <a:solidFill>
                        <a:srgbClr val="6AC7F4"/>
                      </a:solidFill>
                      <a:prstDash val="solid"/>
                      <a:round/>
                      <a:headEnd type="none" w="med" len="med"/>
                      <a:tailEnd type="none" w="med" len="med"/>
                    </a:lnL>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825g/l</a:t>
                      </a: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r>
                        <a:rPr lang="en-GB" sz="1800" b="1" u="none" strike="noStrike" baseline="0" dirty="0">
                          <a:latin typeface="Noto Sans Light" panose="020B0402040504020204" pitchFamily="34"/>
                          <a:ea typeface="Noto Sans Light" panose="020B0402040504020204" pitchFamily="34"/>
                          <a:cs typeface="Noto Sans Light" panose="020B0402040504020204" pitchFamily="34"/>
                        </a:rPr>
                        <a:t>Barley, oats, rye,</a:t>
                      </a:r>
                    </a:p>
                    <a:p>
                      <a:r>
                        <a:rPr lang="en-GB" sz="1800" b="1" u="none" strike="noStrike" baseline="0" dirty="0">
                          <a:latin typeface="Noto Sans Light" panose="020B0402040504020204" pitchFamily="34"/>
                          <a:ea typeface="Noto Sans Light" panose="020B0402040504020204" pitchFamily="34"/>
                          <a:cs typeface="Noto Sans Light" panose="020B0402040504020204" pitchFamily="34"/>
                        </a:rPr>
                        <a:t>triticale, wheat, </a:t>
                      </a:r>
                      <a:endParaRPr lang="en-GB" sz="1800" dirty="0">
                        <a:latin typeface="Noto Sans Light" panose="020B0402040504020204" pitchFamily="34"/>
                        <a:ea typeface="Noto Sans Light" panose="020B0402040504020204" pitchFamily="34"/>
                        <a:cs typeface="Noto Sans Light" panose="020B0402040504020204" pitchFamily="34"/>
                      </a:endParaRP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2</a:t>
                      </a: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9.7l/ha</a:t>
                      </a: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a:t>
                      </a:r>
                    </a:p>
                  </a:txBody>
                  <a:tcPr anchor="ct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tc>
                  <a:txBody>
                    <a:bodyPr/>
                    <a:lstStyle/>
                    <a:p>
                      <a:pPr algn="ctr"/>
                      <a:r>
                        <a:rPr lang="en-US" dirty="0">
                          <a:latin typeface="Noto Sans Light" panose="020B0402040504020204" pitchFamily="34"/>
                          <a:ea typeface="Noto Sans Light" panose="020B0402040504020204" pitchFamily="34"/>
                          <a:cs typeface="Noto Sans Light" panose="020B0402040504020204" pitchFamily="34"/>
                        </a:rPr>
                        <a:t>5m Arthropod buffer</a:t>
                      </a:r>
                    </a:p>
                  </a:txBody>
                  <a:tcPr anchor="ctr">
                    <a:lnR w="12700" cap="flat" cmpd="sng" algn="ctr">
                      <a:solidFill>
                        <a:srgbClr val="6AC7F4"/>
                      </a:solidFill>
                      <a:prstDash val="solid"/>
                      <a:round/>
                      <a:headEnd type="none" w="med" len="med"/>
                      <a:tailEnd type="none" w="med" len="med"/>
                    </a:lnR>
                    <a:lnT w="12700" cap="flat" cmpd="sng" algn="ctr">
                      <a:solidFill>
                        <a:srgbClr val="6AC7F4"/>
                      </a:solidFill>
                      <a:prstDash val="solid"/>
                      <a:round/>
                      <a:headEnd type="none" w="med" len="med"/>
                      <a:tailEnd type="none" w="med" len="med"/>
                    </a:lnT>
                    <a:lnB w="12700" cap="flat" cmpd="sng" algn="ctr">
                      <a:solidFill>
                        <a:srgbClr val="6AC7F4"/>
                      </a:solidFill>
                      <a:prstDash val="solid"/>
                      <a:round/>
                      <a:headEnd type="none" w="med" len="med"/>
                      <a:tailEnd type="none" w="med" len="med"/>
                    </a:lnB>
                  </a:tcPr>
                </a:tc>
                <a:extLst>
                  <a:ext uri="{0D108BD9-81ED-4DB2-BD59-A6C34878D82A}">
                    <a16:rowId xmlns:a16="http://schemas.microsoft.com/office/drawing/2014/main" val="2149932184"/>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710" y="384193"/>
            <a:ext cx="644199" cy="784999"/>
          </a:xfrm>
          <a:prstGeom prst="rect">
            <a:avLst/>
          </a:prstGeom>
        </p:spPr>
      </p:pic>
      <p:sp>
        <p:nvSpPr>
          <p:cNvPr id="9" name="Text Placeholder 4">
            <a:extLst>
              <a:ext uri="{FF2B5EF4-FFF2-40B4-BE49-F238E27FC236}">
                <a16:creationId xmlns:a16="http://schemas.microsoft.com/office/drawing/2014/main" id="{6EC8A580-A722-465C-83C3-46054BA43BB8}"/>
              </a:ext>
            </a:extLst>
          </p:cNvPr>
          <p:cNvSpPr txBox="1">
            <a:spLocks/>
          </p:cNvSpPr>
          <p:nvPr/>
        </p:nvSpPr>
        <p:spPr>
          <a:xfrm>
            <a:off x="381000" y="1315357"/>
            <a:ext cx="11425909" cy="1969770"/>
          </a:xfrm>
          <a:prstGeom prst="rect">
            <a:avLst/>
          </a:prstGeom>
        </p:spPr>
        <p:txBody>
          <a:bodyPr wrap="square" lIns="0" tIns="0" rIns="0" bIns="0" numCol="1" spcCol="288000">
            <a:spAutoFit/>
          </a:bodyPr>
          <a:lstStyle>
            <a:lvl1pPr marL="0">
              <a:lnSpc>
                <a:spcPts val="4800"/>
              </a:lnSpc>
              <a:spcAft>
                <a:spcPts val="0"/>
              </a:spcAft>
              <a:defRPr sz="3600" b="0" i="0">
                <a:latin typeface="Noto Sans Light" panose="020B0402040504020204" pitchFamily="34" charset="0"/>
                <a:ea typeface="Noto Sans Light" panose="020B0402040504020204" pitchFamily="34" charset="0"/>
                <a:cs typeface="Noto Sans Light" panose="020B0402040504020204" pitchFamily="34" charset="0"/>
              </a:defRPr>
            </a:lvl1pPr>
            <a:lvl2pPr marL="7938" indent="0">
              <a:lnSpc>
                <a:spcPts val="1800"/>
              </a:lnSpc>
              <a:spcAft>
                <a:spcPts val="1800"/>
              </a:spcAft>
              <a:buFontTx/>
              <a:buNone/>
              <a:tabLst/>
              <a:defRPr sz="1300" b="0" i="0">
                <a:latin typeface="Noto Sans Light" panose="020B0402040504020204" pitchFamily="34" charset="0"/>
                <a:ea typeface="Noto Sans Light" panose="020B0402040504020204" pitchFamily="34" charset="0"/>
                <a:cs typeface="Noto Sans Light" panose="020B0402040504020204" pitchFamily="34" charset="0"/>
              </a:defRPr>
            </a:lvl2pPr>
            <a:lvl3pPr marL="177800" indent="-169863">
              <a:lnSpc>
                <a:spcPts val="1800"/>
              </a:lnSpc>
              <a:spcAft>
                <a:spcPts val="1800"/>
              </a:spcAft>
              <a:buFont typeface="Arial" panose="020B0604020202020204" pitchFamily="34" charset="0"/>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3pPr>
            <a:lvl4pPr marL="446088" indent="-268288">
              <a:lnSpc>
                <a:spcPts val="1800"/>
              </a:lnSpc>
              <a:spcAft>
                <a:spcPts val="1800"/>
              </a:spcAft>
              <a:buFont typeface="System Font"/>
              <a:buChar char="–"/>
              <a:tabLst/>
              <a:defRPr sz="1300" b="0" i="0">
                <a:latin typeface="Noto Sans Light" panose="020B0402040504020204" pitchFamily="34" charset="0"/>
                <a:ea typeface="Noto Sans Light" panose="020B0402040504020204" pitchFamily="34" charset="0"/>
                <a:cs typeface="Noto Sans Light" panose="020B0402040504020204" pitchFamily="34" charset="0"/>
              </a:defRPr>
            </a:lvl4pPr>
            <a:lvl5pPr marL="1109016">
              <a:lnSpc>
                <a:spcPts val="1800"/>
              </a:lnSpc>
              <a:spcAft>
                <a:spcPts val="1800"/>
              </a:spcAft>
              <a:defRPr sz="1300" b="0" i="0">
                <a:latin typeface="Noto Sans Light" panose="020B0402040504020204" pitchFamily="34" charset="0"/>
                <a:ea typeface="Noto Sans Light" panose="020B0402040504020204" pitchFamily="34" charset="0"/>
                <a:cs typeface="Noto Sans Light" panose="020B0402040504020204" pitchFamily="34" charset="0"/>
              </a:defRPr>
            </a:lvl5pPr>
            <a:lvl6pPr marL="1386270">
              <a:defRPr>
                <a:latin typeface="+mn-lt"/>
                <a:ea typeface="+mn-ea"/>
                <a:cs typeface="+mn-cs"/>
              </a:defRPr>
            </a:lvl6pPr>
            <a:lvl7pPr marL="1663524">
              <a:defRPr>
                <a:latin typeface="+mn-lt"/>
                <a:ea typeface="+mn-ea"/>
                <a:cs typeface="+mn-cs"/>
              </a:defRPr>
            </a:lvl7pPr>
            <a:lvl8pPr marL="1940778">
              <a:defRPr>
                <a:latin typeface="+mn-lt"/>
                <a:ea typeface="+mn-ea"/>
                <a:cs typeface="+mn-cs"/>
              </a:defRPr>
            </a:lvl8pPr>
            <a:lvl9pPr marL="2218032">
              <a:defRPr>
                <a:latin typeface="+mn-lt"/>
                <a:ea typeface="+mn-ea"/>
                <a:cs typeface="+mn-cs"/>
              </a:defRPr>
            </a:lvl9pPr>
          </a:lstStyle>
          <a:p>
            <a:pPr defTabSz="914400">
              <a:lnSpc>
                <a:spcPct val="100000"/>
              </a:lnSpc>
            </a:pPr>
            <a:r>
              <a:rPr lang="en-GB" sz="1600" kern="0" dirty="0">
                <a:solidFill>
                  <a:sysClr val="windowText" lastClr="000000"/>
                </a:solidFill>
              </a:rPr>
              <a:t>THIOPRON is a new and innovative liquid formulation of sulphur, which is registered as effective multisite fungicide.  </a:t>
            </a:r>
          </a:p>
          <a:p>
            <a:pPr defTabSz="914400">
              <a:lnSpc>
                <a:spcPct val="100000"/>
              </a:lnSpc>
            </a:pPr>
            <a:endParaRPr lang="en-GB" sz="1600" kern="0" dirty="0">
              <a:solidFill>
                <a:sysClr val="windowText" lastClr="000000"/>
              </a:solidFill>
            </a:endParaRPr>
          </a:p>
          <a:p>
            <a:pPr defTabSz="914400">
              <a:lnSpc>
                <a:spcPct val="100000"/>
              </a:lnSpc>
            </a:pPr>
            <a:r>
              <a:rPr lang="en-GB" sz="1600" kern="0" dirty="0">
                <a:solidFill>
                  <a:sysClr val="windowText" lastClr="000000"/>
                </a:solidFill>
              </a:rPr>
              <a:t>Whilst sulphur is not a new concept (it’s been used on vines since Roman times!) this highly engineered liquid formulation contains s</a:t>
            </a:r>
            <a:r>
              <a:rPr lang="en-US" sz="1600" kern="0" dirty="0">
                <a:solidFill>
                  <a:sysClr val="windowText" lastClr="000000"/>
                </a:solidFill>
              </a:rPr>
              <a:t>mall and </a:t>
            </a:r>
            <a:r>
              <a:rPr lang="en-US" sz="1600" kern="0" dirty="0" err="1">
                <a:solidFill>
                  <a:sysClr val="windowText" lastClr="000000"/>
                </a:solidFill>
              </a:rPr>
              <a:t>homogeneus</a:t>
            </a:r>
            <a:r>
              <a:rPr lang="en-US" sz="1600" kern="0" dirty="0">
                <a:solidFill>
                  <a:sysClr val="windowText" lastClr="000000"/>
                </a:solidFill>
              </a:rPr>
              <a:t> particles which create a larger surface area than typical dry or fertilizer grade products.  </a:t>
            </a:r>
          </a:p>
          <a:p>
            <a:pPr defTabSz="914400">
              <a:lnSpc>
                <a:spcPct val="100000"/>
              </a:lnSpc>
            </a:pPr>
            <a:endParaRPr lang="en-US" sz="1600" kern="0" dirty="0">
              <a:solidFill>
                <a:sysClr val="windowText" lastClr="000000"/>
              </a:solidFill>
            </a:endParaRPr>
          </a:p>
          <a:p>
            <a:pPr defTabSz="914400">
              <a:lnSpc>
                <a:spcPct val="100000"/>
              </a:lnSpc>
            </a:pPr>
            <a:r>
              <a:rPr lang="en-US" sz="1600" kern="0" dirty="0">
                <a:solidFill>
                  <a:sysClr val="windowText" lastClr="000000"/>
                </a:solidFill>
              </a:rPr>
              <a:t>The </a:t>
            </a:r>
            <a:r>
              <a:rPr lang="en-US" sz="1600" kern="0" dirty="0" err="1">
                <a:solidFill>
                  <a:sysClr val="windowText" lastClr="000000"/>
                </a:solidFill>
              </a:rPr>
              <a:t>sulphur</a:t>
            </a:r>
            <a:r>
              <a:rPr lang="en-US" sz="1600" kern="0" dirty="0">
                <a:solidFill>
                  <a:sysClr val="windowText" lastClr="000000"/>
                </a:solidFill>
              </a:rPr>
              <a:t> active works by transitioning to a gas state, combining with hydrogen in the atmosphere to create a layer of </a:t>
            </a:r>
            <a:r>
              <a:rPr lang="en-GB" sz="1600" kern="0" dirty="0">
                <a:solidFill>
                  <a:sysClr val="windowText" lastClr="000000"/>
                </a:solidFill>
                <a:sym typeface="Symbol" panose="05050102010706020507" pitchFamily="18" charset="2"/>
              </a:rPr>
              <a:t>Hydrogen Sulphide (</a:t>
            </a:r>
            <a:r>
              <a:rPr lang="en-US" sz="1600" kern="0" dirty="0">
                <a:solidFill>
                  <a:sysClr val="windowText" lastClr="000000"/>
                </a:solidFill>
              </a:rPr>
              <a:t>H2S) gas</a:t>
            </a:r>
            <a:r>
              <a:rPr lang="en-GB" sz="1600" kern="0" dirty="0">
                <a:solidFill>
                  <a:sysClr val="windowText" lastClr="000000"/>
                </a:solidFill>
                <a:sym typeface="Symbol" panose="05050102010706020507" pitchFamily="18" charset="2"/>
              </a:rPr>
              <a:t> on the leaf.  This gas is toxic to fungal pathogen infections, causing curative effects and toxifying the surface of the leaf to help prevent the establishment of spores.</a:t>
            </a:r>
            <a:endParaRPr lang="en-GB" sz="1600" kern="0" dirty="0">
              <a:solidFill>
                <a:sysClr val="windowText" lastClr="000000"/>
              </a:solidFill>
            </a:endParaRPr>
          </a:p>
        </p:txBody>
      </p:sp>
      <p:pic>
        <p:nvPicPr>
          <p:cNvPr id="6" name="Picture 5">
            <a:extLst>
              <a:ext uri="{FF2B5EF4-FFF2-40B4-BE49-F238E27FC236}">
                <a16:creationId xmlns:a16="http://schemas.microsoft.com/office/drawing/2014/main" id="{21B1B8DA-FEDC-471C-B7C1-0AB0F7A1497A}"/>
              </a:ext>
            </a:extLst>
          </p:cNvPr>
          <p:cNvPicPr>
            <a:picLocks noChangeAspect="1"/>
          </p:cNvPicPr>
          <p:nvPr/>
        </p:nvPicPr>
        <p:blipFill>
          <a:blip r:embed="rId4"/>
          <a:stretch>
            <a:fillRect/>
          </a:stretch>
        </p:blipFill>
        <p:spPr>
          <a:xfrm>
            <a:off x="7829550" y="4784204"/>
            <a:ext cx="3655260" cy="1949972"/>
          </a:xfrm>
          <a:prstGeom prst="rect">
            <a:avLst/>
          </a:prstGeom>
        </p:spPr>
      </p:pic>
    </p:spTree>
    <p:extLst>
      <p:ext uri="{BB962C8B-B14F-4D97-AF65-F5344CB8AC3E}">
        <p14:creationId xmlns:p14="http://schemas.microsoft.com/office/powerpoint/2010/main" val="327012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611B4D-5088-C848-A452-6B3D2F2CB7C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464" t="38572" r="29327" b="30130"/>
          <a:stretch/>
        </p:blipFill>
        <p:spPr>
          <a:xfrm>
            <a:off x="0" y="0"/>
            <a:ext cx="12192000" cy="6858000"/>
          </a:xfrm>
        </p:spPr>
      </p:pic>
      <p:sp>
        <p:nvSpPr>
          <p:cNvPr id="4" name="Slide Number Placeholder 3">
            <a:extLst>
              <a:ext uri="{FF2B5EF4-FFF2-40B4-BE49-F238E27FC236}">
                <a16:creationId xmlns:a16="http://schemas.microsoft.com/office/drawing/2014/main" id="{21D9B764-B743-904B-A2B5-EA24A3AB8F5D}"/>
              </a:ext>
            </a:extLst>
          </p:cNvPr>
          <p:cNvSpPr>
            <a:spLocks noGrp="1"/>
          </p:cNvSpPr>
          <p:nvPr>
            <p:ph type="sldNum" sz="quarter" idx="7"/>
          </p:nvPr>
        </p:nvSpPr>
        <p:spPr/>
        <p:txBody>
          <a:bodyPr/>
          <a:lstStyle/>
          <a:p>
            <a:fld id="{B6F15528-21DE-4FAA-801E-634DDDAF4B2B}" type="slidenum">
              <a:rPr lang="en-GB" smtClean="0"/>
              <a:pPr/>
              <a:t>9</a:t>
            </a:fld>
            <a:endParaRPr lang="en-GB"/>
          </a:p>
        </p:txBody>
      </p:sp>
      <p:sp>
        <p:nvSpPr>
          <p:cNvPr id="7" name="Title 2">
            <a:extLst>
              <a:ext uri="{FF2B5EF4-FFF2-40B4-BE49-F238E27FC236}">
                <a16:creationId xmlns:a16="http://schemas.microsoft.com/office/drawing/2014/main" id="{EBAC8982-DB4D-B948-B40C-3E1DFCBA903E}"/>
              </a:ext>
            </a:extLst>
          </p:cNvPr>
          <p:cNvSpPr>
            <a:spLocks noGrp="1"/>
          </p:cNvSpPr>
          <p:nvPr>
            <p:ph type="title"/>
          </p:nvPr>
        </p:nvSpPr>
        <p:spPr>
          <a:xfrm>
            <a:off x="381241" y="2503938"/>
            <a:ext cx="11425668" cy="1814155"/>
          </a:xfrm>
        </p:spPr>
        <p:txBody>
          <a:bodyPr/>
          <a:lstStyle/>
          <a:p>
            <a:r>
              <a:rPr lang="en-US" dirty="0"/>
              <a:t>Flower power</a:t>
            </a:r>
          </a:p>
        </p:txBody>
      </p:sp>
      <p:pic>
        <p:nvPicPr>
          <p:cNvPr id="9" name="Picture 8">
            <a:extLst>
              <a:ext uri="{FF2B5EF4-FFF2-40B4-BE49-F238E27FC236}">
                <a16:creationId xmlns:a16="http://schemas.microsoft.com/office/drawing/2014/main" id="{35B0E01C-F876-CF4D-95FD-73F57129D4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3"/>
          <a:stretch/>
        </p:blipFill>
        <p:spPr>
          <a:xfrm>
            <a:off x="657225" y="6259378"/>
            <a:ext cx="399829" cy="266414"/>
          </a:xfrm>
          <a:prstGeom prst="rect">
            <a:avLst/>
          </a:prstGeom>
        </p:spPr>
      </p:pic>
    </p:spTree>
    <p:extLst>
      <p:ext uri="{BB962C8B-B14F-4D97-AF65-F5344CB8AC3E}">
        <p14:creationId xmlns:p14="http://schemas.microsoft.com/office/powerpoint/2010/main" val="1368244943"/>
      </p:ext>
    </p:extLst>
  </p:cSld>
  <p:clrMapOvr>
    <a:masterClrMapping/>
  </p:clrMapOvr>
</p:sld>
</file>

<file path=ppt/theme/theme1.xml><?xml version="1.0" encoding="utf-8"?>
<a:theme xmlns:a="http://schemas.openxmlformats.org/drawingml/2006/main" name="Office Theme">
  <a:themeElements>
    <a:clrScheme name="UPL">
      <a:dk1>
        <a:srgbClr val="000000"/>
      </a:dk1>
      <a:lt1>
        <a:srgbClr val="FFFFFF"/>
      </a:lt1>
      <a:dk2>
        <a:srgbClr val="E5E5E5"/>
      </a:dk2>
      <a:lt2>
        <a:srgbClr val="FFFFFF"/>
      </a:lt2>
      <a:accent1>
        <a:srgbClr val="FF8833"/>
      </a:accent1>
      <a:accent2>
        <a:srgbClr val="FFBF00"/>
      </a:accent2>
      <a:accent3>
        <a:srgbClr val="FF3377"/>
      </a:accent3>
      <a:accent4>
        <a:srgbClr val="1FBF41"/>
      </a:accent4>
      <a:accent5>
        <a:srgbClr val="3398FF"/>
      </a:accent5>
      <a:accent6>
        <a:srgbClr val="9628CC"/>
      </a:accent6>
      <a:hlink>
        <a:srgbClr val="666666"/>
      </a:hlink>
      <a:folHlink>
        <a:srgbClr val="999999"/>
      </a:folHlink>
    </a:clrScheme>
    <a:fontScheme name="UPL">
      <a:majorFont>
        <a:latin typeface="Noto Sans Disp ExtLt"/>
        <a:ea typeface=""/>
        <a:cs typeface=""/>
      </a:majorFont>
      <a:minorFont>
        <a:latin typeface="Noto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99903EF127A340AC0F1275843B9C60" ma:contentTypeVersion="10" ma:contentTypeDescription="Create a new document." ma:contentTypeScope="" ma:versionID="8739d60bb6f371d1e4b7482555d1c9f3">
  <xsd:schema xmlns:xsd="http://www.w3.org/2001/XMLSchema" xmlns:xs="http://www.w3.org/2001/XMLSchema" xmlns:p="http://schemas.microsoft.com/office/2006/metadata/properties" xmlns:ns2="6526fbb5-9558-44f3-a406-2b8d5c026711" xmlns:ns3="dfa71ab4-08f3-4d2c-8f21-3408d2c26e9d" targetNamespace="http://schemas.microsoft.com/office/2006/metadata/properties" ma:root="true" ma:fieldsID="4c18106c0475b3211bb5db83a55e9fc3" ns2:_="" ns3:_="">
    <xsd:import namespace="6526fbb5-9558-44f3-a406-2b8d5c026711"/>
    <xsd:import namespace="dfa71ab4-08f3-4d2c-8f21-3408d2c26e9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26fbb5-9558-44f3-a406-2b8d5c02671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a71ab4-08f3-4d2c-8f21-3408d2c26e9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526fbb5-9558-44f3-a406-2b8d5c026711">
      <UserInfo>
        <DisplayName>Nicolas Crete/Regional Sales/Saint Malo</DisplayName>
        <AccountId>364</AccountId>
        <AccountType/>
      </UserInfo>
    </SharedWithUsers>
  </documentManagement>
</p:properties>
</file>

<file path=customXml/itemProps1.xml><?xml version="1.0" encoding="utf-8"?>
<ds:datastoreItem xmlns:ds="http://schemas.openxmlformats.org/officeDocument/2006/customXml" ds:itemID="{6A340046-A1B2-4B0C-9706-BFD7570CFE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26fbb5-9558-44f3-a406-2b8d5c026711"/>
    <ds:schemaRef ds:uri="dfa71ab4-08f3-4d2c-8f21-3408d2c26e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8A4D15-A195-4484-961F-D38C87A1CCD2}">
  <ds:schemaRefs>
    <ds:schemaRef ds:uri="http://schemas.microsoft.com/sharepoint/v3/contenttype/forms"/>
  </ds:schemaRefs>
</ds:datastoreItem>
</file>

<file path=customXml/itemProps3.xml><?xml version="1.0" encoding="utf-8"?>
<ds:datastoreItem xmlns:ds="http://schemas.openxmlformats.org/officeDocument/2006/customXml" ds:itemID="{6F278231-862A-4802-9759-07925BD500B5}">
  <ds:schemaRefs>
    <ds:schemaRef ds:uri="http://schemas.microsoft.com/office/2006/metadata/properties"/>
    <ds:schemaRef ds:uri="http://schemas.microsoft.com/office/infopath/2007/PartnerControls"/>
    <ds:schemaRef ds:uri="6526fbb5-9558-44f3-a406-2b8d5c026711"/>
  </ds:schemaRefs>
</ds:datastoreItem>
</file>

<file path=docProps/app.xml><?xml version="1.0" encoding="utf-8"?>
<Properties xmlns="http://schemas.openxmlformats.org/officeDocument/2006/extended-properties" xmlns:vt="http://schemas.openxmlformats.org/officeDocument/2006/docPropsVTypes">
  <Template>TM16401371[[fn=Atlas]]</Template>
  <TotalTime>12353</TotalTime>
  <Words>1019</Words>
  <Application>Microsoft Office PowerPoint</Application>
  <PresentationFormat>Widescreen</PresentationFormat>
  <Paragraphs>155</Paragraphs>
  <Slides>15</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Noto Sans Disp ExtLt</vt:lpstr>
      <vt:lpstr>Noto Sans Display ExtraLight</vt:lpstr>
      <vt:lpstr>Noto Sans Light</vt:lpstr>
      <vt:lpstr>Noto Sans Regular</vt:lpstr>
      <vt:lpstr>System Font</vt:lpstr>
      <vt:lpstr>Wingdings</vt:lpstr>
      <vt:lpstr>Office Theme</vt:lpstr>
      <vt:lpstr>Key Products 2020</vt:lpstr>
      <vt:lpstr>PowerPoint Presentation</vt:lpstr>
      <vt:lpstr>We say potato </vt:lpstr>
      <vt:lpstr>Fungicides for potatoes</vt:lpstr>
      <vt:lpstr>Hi IODUS</vt:lpstr>
      <vt:lpstr>NEW – IODUS® (MAPP 19163)</vt:lpstr>
      <vt:lpstr>Sulphur so good</vt:lpstr>
      <vt:lpstr>THIOPRON (MAPP 19147)</vt:lpstr>
      <vt:lpstr>Flower power</vt:lpstr>
      <vt:lpstr>EVITO-T</vt:lpstr>
      <vt:lpstr>Quiz</vt:lpstr>
      <vt:lpstr>RANGO (17959), PANAREX (17960)</vt:lpstr>
      <vt:lpstr>Contact us</vt:lpstr>
      <vt:lpstr>UPL technical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UPl PPT Grid</dc:title>
  <dc:creator>Malet, Anne</dc:creator>
  <cp:lastModifiedBy>Roy Robinson/Sales, Marketing &amp; Alliance/EVESHAM</cp:lastModifiedBy>
  <cp:revision>190</cp:revision>
  <cp:lastPrinted>2019-05-22T11:39:27Z</cp:lastPrinted>
  <dcterms:created xsi:type="dcterms:W3CDTF">2019-05-16T11:13:09Z</dcterms:created>
  <dcterms:modified xsi:type="dcterms:W3CDTF">2020-06-25T08:27:09Z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2019-05-16T00:00:00Z</vt:filetime>
  </property>
  <property fmtid="{D5CDD505-2E9C-101B-9397-08002B2CF9AE}" pid="3" name="Creator">
    <vt:lpwstr>Adobe Illustrator CC 23.0 (Macintosh)</vt:lpwstr>
  </property>
  <property fmtid="{D5CDD505-2E9C-101B-9397-08002B2CF9AE}" pid="4" name="LastSaved">
    <vt:filetime>2019-05-16T00:00:00Z</vt:filetime>
  </property>
  <property fmtid="{D5CDD505-2E9C-101B-9397-08002B2CF9AE}" pid="5" name="ContentTypeId">
    <vt:lpwstr>0x0101004B99903EF127A340AC0F1275843B9C60</vt:lpwstr>
  </property>
</Properties>
</file>