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63"/>
  </p:normalViewPr>
  <p:slideViewPr>
    <p:cSldViewPr snapToGrid="0" snapToObjects="1" showGuides="1">
      <p:cViewPr varScale="1">
        <p:scale>
          <a:sx n="108" d="100"/>
          <a:sy n="108" d="100"/>
        </p:scale>
        <p:origin x="43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F5014-022B-B343-8F1B-8450AFDC1149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AE2DD-C82C-3A4A-9B17-0E22F4354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891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AE2DD-C82C-3A4A-9B17-0E22F4354B7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274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20475-08A1-4642-8E08-9C2F31BA3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57FD99-E780-5D4D-B0FA-52B0DCC36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836A5-F0A9-7F45-AAF7-8E23DF342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9124-BE0D-E945-8B75-34EE001F7155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F6F55-89FB-3847-A413-0D5608F03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573DA-EAA2-C948-98ED-2846C1DA9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86F-CD11-6547-B055-6900CDCF9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16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78A5F-3F31-9E4B-835A-8FA9B3E91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DBE47-9D77-C54A-92D2-731EB809B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28AF7-E4EC-4B47-9A68-D83291D68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9124-BE0D-E945-8B75-34EE001F7155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96D85-78D6-404B-91CA-4C0C9448E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2E480-D906-554B-9B4C-479344E0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86F-CD11-6547-B055-6900CDCF9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946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01047E-7701-B448-A74C-993737308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68FE5-E27C-2F4F-913F-5583FA417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87AAA-28DB-0245-B79C-FF5BD64A4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9124-BE0D-E945-8B75-34EE001F7155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BF2C6-9E44-EA4E-9C69-2F054B5F8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B48BF-3149-4C4A-AF87-FEAE1B9E4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86F-CD11-6547-B055-6900CDCF9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94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BE6D4-B386-AF4F-8838-EA5955A45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90734-35BE-F340-96F8-26FA048F5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A656B-F205-D24D-8DDB-2C96ED8BF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9124-BE0D-E945-8B75-34EE001F7155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743F8-7237-9F49-8ECA-28588BA53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866BD-44ED-BA4B-840E-D296FE16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86F-CD11-6547-B055-6900CDCF9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35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A0258-85C1-CB48-83DE-F41546434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20935-CE33-B542-8369-F8A1108D7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3C552-5618-ED4D-A76B-6B629DFE3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9124-BE0D-E945-8B75-34EE001F7155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075ED-194D-6A4D-915E-7AEC1B3E9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8F684-34A8-8747-847D-9E5FB9997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86F-CD11-6547-B055-6900CDCF9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408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1C100-60F8-3B47-81DE-95DF3DD81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B1213-7BE6-2F46-9CD7-B454755514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8C6B6-4779-F44A-BEB9-2200A1FD9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9E8184-0DF3-8C42-B841-6B3DAAD69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9124-BE0D-E945-8B75-34EE001F7155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881B5-4C44-5F40-83C6-570095E58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33266-7C0E-3645-B869-5C123E417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86F-CD11-6547-B055-6900CDCF9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35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BFE3-7BC3-6D46-BE96-D8E9247AE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281C3-3DC1-8D46-9605-FB83198BE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229A6-A5D2-8A42-B7E4-F111C8CCA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AF99F4-3C72-D046-9761-E70D550F1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339952-B83F-2244-919E-D7DBAC0518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E675E8-26A5-D34E-8341-505463514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9124-BE0D-E945-8B75-34EE001F7155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6D028D-F51A-8346-A983-025FAC318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29953-72BC-5945-87AF-583E488AA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86F-CD11-6547-B055-6900CDCF9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6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62144-CAE4-BC49-9591-21F2E0836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DCF3D4-ED32-2441-9F7E-4A1265B52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9124-BE0D-E945-8B75-34EE001F7155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A93CF2-A441-894A-A56C-AE69EC03F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15A29-70D0-B648-8A05-77EF8A155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86F-CD11-6547-B055-6900CDCF9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57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4A702E-053C-C747-AF04-898AFB88E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9124-BE0D-E945-8B75-34EE001F7155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DBC108-0689-8348-92BF-623115636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03D296-403B-BB43-A275-BC78D45BF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86F-CD11-6547-B055-6900CDCF9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09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5914A-A0E1-584B-9C46-F665D1AA3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DEA3F-0BFF-8640-B3B2-A4A0551E7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4FBFE-E2EB-3049-A3D4-C4465EBB7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92232E-DCC2-8147-8541-B8E3FA52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9124-BE0D-E945-8B75-34EE001F7155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DEA1F9-B67B-D44A-A3FC-3B3F8C1F2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50447-65B3-0142-A9C0-CEE317304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86F-CD11-6547-B055-6900CDCF9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54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A260B-52E4-3A43-A753-B3EF34480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76DC87-EF63-F548-A43F-B8BAE43B71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EABF0-7D2C-BA40-8984-8DEFFDAF9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2FA60-B30C-A445-AC94-C1A1741F9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9124-BE0D-E945-8B75-34EE001F7155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8C367-A174-5240-8766-F392007B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CAFD22-0092-424F-8B16-1F34FBDD6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4086F-CD11-6547-B055-6900CDCF9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4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3C6F2E-7412-EC45-AE4D-EC258BE6B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64BA8-F908-2C4E-AEC4-DD4047E3A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2E931-9900-2E46-B21E-AB5C13A08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59124-BE0D-E945-8B75-34EE001F7155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3E76F-A9E2-CD47-AF3E-D4F84BE12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3060E-2FC7-AC45-9A86-1A2FB849A7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4086F-CD11-6547-B055-6900CDCF9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91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hee8Ch--9KE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planthealthcentre.scot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744BC2-C43E-DD44-BBEB-368E333C9D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48640"/>
            <a:ext cx="12192000" cy="2051902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New on-line resources at Scotland’s Plant Health Centre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0E4873F-F52B-1147-A770-CF494373B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1430" y="5412322"/>
            <a:ext cx="4305300" cy="1377097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2800" dirty="0">
                <a:latin typeface="+mj-lt"/>
              </a:rPr>
              <a:t>Dr Joanne Taylor</a:t>
            </a:r>
          </a:p>
          <a:p>
            <a:pPr algn="l"/>
            <a:r>
              <a:rPr lang="en-GB" sz="2800" dirty="0">
                <a:latin typeface="+mj-lt"/>
              </a:rPr>
              <a:t>Dr Katy Hayden</a:t>
            </a:r>
          </a:p>
          <a:p>
            <a:pPr algn="l"/>
            <a:r>
              <a:rPr lang="en-GB" dirty="0">
                <a:latin typeface="+mj-lt"/>
              </a:rPr>
              <a:t>Royal Botanic Garden Edinburgh</a:t>
            </a:r>
          </a:p>
          <a:p>
            <a:endParaRPr lang="en-GB" dirty="0">
              <a:latin typeface="+mj-lt"/>
            </a:endParaRP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DACF368D-B2D4-DB48-8E49-5B25106DAD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t="-3885" r="-3431"/>
          <a:stretch/>
        </p:blipFill>
        <p:spPr>
          <a:xfrm>
            <a:off x="6618516" y="3104670"/>
            <a:ext cx="5417274" cy="360473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27448F-9E7A-434C-8368-FA0FD4271790}"/>
              </a:ext>
            </a:extLst>
          </p:cNvPr>
          <p:cNvSpPr txBox="1"/>
          <p:nvPr/>
        </p:nvSpPr>
        <p:spPr>
          <a:xfrm>
            <a:off x="415636" y="3659216"/>
            <a:ext cx="4393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A narrated video follows this slide</a:t>
            </a:r>
          </a:p>
        </p:txBody>
      </p:sp>
    </p:spTree>
    <p:extLst>
      <p:ext uri="{BB962C8B-B14F-4D97-AF65-F5344CB8AC3E}">
        <p14:creationId xmlns:p14="http://schemas.microsoft.com/office/powerpoint/2010/main" val="82050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6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New online resources at Scotland's Plant Health Centre">
            <a:hlinkClick r:id="" action="ppaction://media"/>
            <a:extLst>
              <a:ext uri="{FF2B5EF4-FFF2-40B4-BE49-F238E27FC236}">
                <a16:creationId xmlns:a16="http://schemas.microsoft.com/office/drawing/2014/main" id="{CAAE8C52-F390-4DD6-9D4E-FDC4C0FF822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 rotWithShape="1">
          <a:blip r:embed="rId3"/>
          <a:srcRect t="10243" b="10371"/>
          <a:stretch/>
        </p:blipFill>
        <p:spPr>
          <a:xfrm>
            <a:off x="337353" y="20202"/>
            <a:ext cx="11492837" cy="683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00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36000">
        <p:fade/>
      </p:transition>
    </mc:Choice>
    <mc:Fallback xmlns="">
      <p:transition spd="med" advClick="0" advTm="13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B54280-FD53-3147-BDD0-D6D5610FB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82213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GB" sz="7200" dirty="0">
                <a:hlinkClick r:id="rId2"/>
              </a:rPr>
              <a:t>www.planthealthcentre.scot</a:t>
            </a:r>
            <a:endParaRPr lang="en-GB" sz="72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DC7B322-CBB5-AF4A-9522-FCA43DD41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77143" y="5056821"/>
            <a:ext cx="2794907" cy="612897"/>
          </a:xfrm>
        </p:spPr>
        <p:txBody>
          <a:bodyPr>
            <a:normAutofit fontScale="92500"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@</a:t>
            </a:r>
            <a:r>
              <a:rPr lang="en-GB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PlantHealthScot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Picture 8" descr="A picture containing ax&#10;&#10;Description automatically generated">
            <a:extLst>
              <a:ext uri="{FF2B5EF4-FFF2-40B4-BE49-F238E27FC236}">
                <a16:creationId xmlns:a16="http://schemas.microsoft.com/office/drawing/2014/main" id="{D95D8172-F91E-B745-8CC4-72D2E0A71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79" y="5271258"/>
            <a:ext cx="1951264" cy="158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63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32</Words>
  <Application>Microsoft Office PowerPoint</Application>
  <PresentationFormat>Widescreen</PresentationFormat>
  <Paragraphs>8</Paragraphs>
  <Slides>3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New on-line resources at Scotland’s Plant Health Centre</vt:lpstr>
      <vt:lpstr>PowerPoint Presentation</vt:lpstr>
      <vt:lpstr>www.planthealthcentre.scot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on-line resource at Scotland’s Plant Health Centre</dc:title>
  <dc:creator>Katherine Hayden</dc:creator>
  <cp:lastModifiedBy>Bernardo Rodriguez-Salcedo</cp:lastModifiedBy>
  <cp:revision>11</cp:revision>
  <dcterms:created xsi:type="dcterms:W3CDTF">2020-06-09T14:54:22Z</dcterms:created>
  <dcterms:modified xsi:type="dcterms:W3CDTF">2020-06-17T16:03:25Z</dcterms:modified>
</cp:coreProperties>
</file>